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0" r:id="rId22"/>
    <p:sldId id="271" r:id="rId23"/>
    <p:sldId id="272" r:id="rId24"/>
    <p:sldId id="273" r:id="rId25"/>
    <p:sldId id="274" r:id="rId26"/>
    <p:sldId id="285" r:id="rId27"/>
    <p:sldId id="286" r:id="rId28"/>
    <p:sldId id="265" r:id="rId29"/>
    <p:sldId id="264" r:id="rId30"/>
    <p:sldId id="284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C181-53F0-4C76-9050-9C6E4BEBCBC0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32CB-5354-4A59-B2F5-84289AD004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32CB-5354-4A59-B2F5-84289AD00472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grasia.ru/\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oopicture.ru/udivitelnye-mamy/" TargetMode="External"/><Relationship Id="rId4" Type="http://schemas.openxmlformats.org/officeDocument/2006/relationships/hyperlink" Target="http://udivitelno.com/animals/item/120-mat_i_ditja_v_mire_zhivotnyh_34_fot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643182"/>
            <a:ext cx="697665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Мамы и малыши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143512"/>
            <a:ext cx="817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учитель начальных классов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Бурундукай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Ондаровна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Кызыл-Дагская СОШ Республики Тыва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1\Documents\ПРЕЗЕНТАШКИ\Материалы к презентациям\Природа Погода\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1628775" cy="1666875"/>
          </a:xfrm>
          <a:prstGeom prst="rect">
            <a:avLst/>
          </a:prstGeom>
          <a:noFill/>
        </p:spPr>
      </p:pic>
      <p:pic>
        <p:nvPicPr>
          <p:cNvPr id="1026" name="Picture 2" descr="C:\Users\11\Documents\ПРЕЗЕНТАШКИ\Материалы к презентациям\Чуруктар для проектов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3812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Pictures\картинки\picture\Животные\827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1\Desktop\Новая папка (4)\Мать и дитя - гие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94800" cy="735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лем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лош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9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льв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7812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морские ль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овц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39115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ос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слон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тап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1\Desktop\Новая папка (4)\im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2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белые медве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1\Desktop\Новая папка (4)\Мать и дитя - во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1\Desktop\Новая папка (4)\Мать и дитя - белые лебе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1\Desktop\Новая папка (4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1\Desktop\Новая папка (4)\10TimeAmazingMoms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1\Desktop\Новая папка (4)\1TimeAmazingMoms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фламин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286412" cy="693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тиг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2" y="0"/>
            <a:ext cx="4638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1\Pictures\картинки\животные\x_428c56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1\Pictures\картинки\животные\x_529ba3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"/>
            <a:ext cx="94488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1\Desktop\Новая папка (4)\94e5dd4e25129a3ed158e76ec344c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\Pictures\картинки\животные\x_795c2e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99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772400" cy="4616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hlinkClick r:id="rId3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Использованные ресурсы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http://www.google.ru/imgres?imgurl=http://grasia.ru/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\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http://udivitelno.com/animals/item/120-mat_i_ditja_v_mire_zhivotnyh_34_foto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http://www.zoopicture.ru/udivitelnye-mamy/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esktop\Новая папка (4)\chinese-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дельф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Новая папка (4)\Мать и дитя - зеб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Pictures\картинки\животные\x_c14d8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5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1\Pictures\картинки\животные\x_1ffe51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\Pictures\картинки\picture\Животные\Mommy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722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Экран (4:3)</PresentationFormat>
  <Paragraphs>17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Shenne</dc:creator>
  <cp:lastModifiedBy>11</cp:lastModifiedBy>
  <cp:revision>1</cp:revision>
  <dcterms:created xsi:type="dcterms:W3CDTF">2012-11-09T15:52:23Z</dcterms:created>
  <dcterms:modified xsi:type="dcterms:W3CDTF">2012-11-09T16:30:47Z</dcterms:modified>
</cp:coreProperties>
</file>