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990099"/>
    <a:srgbClr val="FF9999"/>
    <a:srgbClr val="E5DDFB"/>
    <a:srgbClr val="9778F0"/>
    <a:srgbClr val="7A5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838A9-9BA6-460F-9B47-14156432D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60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47A96-5EB2-44B4-BD16-F9457D798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42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4B210-0E38-4229-8044-F965A98B9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49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D7C55-DD2E-492D-848B-0E860F887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490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173EF-758F-4862-A53B-B1B92D868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47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CDAE0-2DEB-4A74-8B54-EE46697F4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18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DAD4B-F68F-4549-B46A-8F96F2B2C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5B0F-41AF-4742-BD6C-104A76740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78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AA765-F72E-46E4-84BA-C20B50947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09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D6F65-3D9B-4BAA-B282-D58FB9EA2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73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636B0-DDED-4AD2-8FDA-DE76A74BA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144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1670DB-CD96-462E-A683-E95E2A8EC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224448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5334000" y="4800600"/>
            <a:ext cx="3505200" cy="1371600"/>
          </a:xfrm>
          <a:prstGeom prst="rect">
            <a:avLst/>
          </a:prstGeom>
          <a:pattFill prst="lgGrid">
            <a:fgClr>
              <a:srgbClr val="9778F0"/>
            </a:fgClr>
            <a:bgClr>
              <a:srgbClr val="E5DDFB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ru-RU" sz="2400" b="1" i="1">
                <a:latin typeface="Arial Black" pitchFamily="34" charset="0"/>
              </a:rPr>
              <a:t>Подготовила: </a:t>
            </a:r>
          </a:p>
          <a:p>
            <a:pPr>
              <a:lnSpc>
                <a:spcPct val="150000"/>
              </a:lnSpc>
            </a:pPr>
            <a:r>
              <a:rPr lang="ru-RU" sz="2400" b="1" i="1">
                <a:latin typeface="Arial Black" pitchFamily="34" charset="0"/>
              </a:rPr>
              <a:t>Кошлакова Н.К.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660066"/>
                </a:solidFill>
              </a:rPr>
              <a:t>Понимание системности окружающего мира</a:t>
            </a:r>
          </a:p>
        </p:txBody>
      </p:sp>
      <p:pic>
        <p:nvPicPr>
          <p:cNvPr id="14340" name="Picture 4" descr="SAM_006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71628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524000" y="5867400"/>
            <a:ext cx="614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660066"/>
                </a:solidFill>
              </a:rPr>
              <a:t>«Знакомство с яйцом»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SAM_018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3600" y="1752600"/>
            <a:ext cx="52578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274638"/>
            <a:ext cx="4114800" cy="1143000"/>
          </a:xfrm>
        </p:spPr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660066"/>
                </a:solidFill>
              </a:rPr>
              <a:t>Метод фокальных объектов</a:t>
            </a:r>
          </a:p>
        </p:txBody>
      </p:sp>
      <p:pic>
        <p:nvPicPr>
          <p:cNvPr id="15364" name="Picture 4" descr="SAM_019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4600" y="0"/>
            <a:ext cx="28194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SAM_019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371600" y="5867400"/>
            <a:ext cx="6965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660066"/>
                </a:solidFill>
              </a:rPr>
              <a:t>«Первые признаки весны»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4114800" cy="1676400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solidFill>
                  <a:srgbClr val="660066"/>
                </a:solidFill>
              </a:rPr>
              <a:t>Снятие вектора психологической инерции мышления</a:t>
            </a:r>
          </a:p>
        </p:txBody>
      </p:sp>
      <p:pic>
        <p:nvPicPr>
          <p:cNvPr id="16389" name="Picture 5" descr="SAM_018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600" y="0"/>
            <a:ext cx="5105400" cy="364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943600" y="4343400"/>
            <a:ext cx="3200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660066"/>
                </a:solidFill>
              </a:rPr>
              <a:t>РТВ через эмпатию (превращение во что-нибудь)</a:t>
            </a:r>
          </a:p>
        </p:txBody>
      </p:sp>
      <p:pic>
        <p:nvPicPr>
          <p:cNvPr id="16388" name="Picture 4" descr="SAM_018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876550"/>
            <a:ext cx="6019800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3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5" name="Picture 7" descr="SAM_018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486150"/>
            <a:ext cx="44958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 descr="SAM_018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44958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SAM_010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958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 descr="SAM_016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3486150"/>
            <a:ext cx="44958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D:\Пользователь\Desktop\фото на дополнение\SAM_005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16438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7" descr="D:\Пользователь\Desktop\фото на дополнение\SAM_005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27563" y="0"/>
            <a:ext cx="4516437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8" descr="D:\Пользователь\Desktop\фото на дополнение\SAM_005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0" y="3470275"/>
            <a:ext cx="4516438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Пользователь\Desktop\фото на дополнение\SAM_017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16438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 descr="D:\Пользователь\Desktop\фото на дополнение\SAM_017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27563" y="0"/>
            <a:ext cx="4516437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D:\Пользователь\Desktop\фото на дополнение\SAM_017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0" y="3470275"/>
            <a:ext cx="4516438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Пользователь\Desktop\фото на дополнение\SAM_020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16438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 descr="D:\Пользователь\Desktop\фото на дополнение\SAM_021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27563" y="0"/>
            <a:ext cx="4516437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D:\Пользователь\Desktop\фото на дополнение\SAM_021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62200" y="3470275"/>
            <a:ext cx="4516438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274638"/>
            <a:ext cx="3581400" cy="1143000"/>
          </a:xfrm>
        </p:spPr>
        <p:txBody>
          <a:bodyPr/>
          <a:lstStyle/>
          <a:p>
            <a:pPr eaLnBrk="1" hangingPunct="1"/>
            <a:r>
              <a:rPr lang="ru-RU" sz="6000" b="1" i="1" smtClean="0">
                <a:solidFill>
                  <a:srgbClr val="990099"/>
                </a:solidFill>
              </a:rPr>
              <a:t>ТРИЗ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2192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660066"/>
                </a:solidFill>
              </a:rPr>
              <a:t>это комплекс, состоящий из трех направлений – ТРИЗ – РТВ – ТРТЛ: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2932113"/>
            <a:ext cx="8534400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90000"/>
              </a:lnSpc>
            </a:pPr>
            <a:r>
              <a:rPr lang="ru-RU" sz="2700" u="sng">
                <a:solidFill>
                  <a:srgbClr val="660066"/>
                </a:solidFill>
              </a:rPr>
              <a:t>ТРИЗ</a:t>
            </a:r>
            <a:r>
              <a:rPr lang="ru-RU" sz="2700">
                <a:solidFill>
                  <a:srgbClr val="660066"/>
                </a:solidFill>
              </a:rPr>
              <a:t> – теория решения изобретательских задач</a:t>
            </a:r>
          </a:p>
          <a:p>
            <a:pPr eaLnBrk="1" hangingPunct="1">
              <a:lnSpc>
                <a:spcPct val="190000"/>
              </a:lnSpc>
            </a:pPr>
            <a:r>
              <a:rPr lang="ru-RU" sz="2700" u="sng">
                <a:solidFill>
                  <a:srgbClr val="660066"/>
                </a:solidFill>
              </a:rPr>
              <a:t>РТВ</a:t>
            </a:r>
            <a:r>
              <a:rPr lang="ru-RU" sz="2700">
                <a:solidFill>
                  <a:srgbClr val="660066"/>
                </a:solidFill>
              </a:rPr>
              <a:t> – развитие творческого воображения</a:t>
            </a:r>
          </a:p>
          <a:p>
            <a:pPr eaLnBrk="1" hangingPunct="1">
              <a:lnSpc>
                <a:spcPct val="190000"/>
              </a:lnSpc>
            </a:pPr>
            <a:r>
              <a:rPr lang="ru-RU" sz="2700" u="sng">
                <a:solidFill>
                  <a:srgbClr val="660066"/>
                </a:solidFill>
              </a:rPr>
              <a:t>ТРТЛ</a:t>
            </a:r>
            <a:r>
              <a:rPr lang="ru-RU" sz="2700">
                <a:solidFill>
                  <a:srgbClr val="660066"/>
                </a:solidFill>
              </a:rPr>
              <a:t> – теория развития творческой личности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4648200" cy="2971800"/>
          </a:xfrm>
        </p:spPr>
        <p:txBody>
          <a:bodyPr/>
          <a:lstStyle/>
          <a:p>
            <a:pPr marL="6350" indent="-6350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660066"/>
                </a:solidFill>
              </a:rPr>
              <a:t>Оптимальной формой овладения детьми методиками творчества является система творческих заданий, которые даются детям через игры.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0" y="4572000"/>
            <a:ext cx="4572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sz="2800">
                <a:solidFill>
                  <a:srgbClr val="660066"/>
                </a:solidFill>
              </a:rPr>
              <a:t>Цель игры– поисковая, исследовательская, изобретательская деятельность.</a:t>
            </a:r>
          </a:p>
        </p:txBody>
      </p:sp>
      <p:pic>
        <p:nvPicPr>
          <p:cNvPr id="7173" name="Picture 5" descr="SAM_010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49720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8" descr="D:\Пользователь\Desktop\фото\SAM_005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68800" y="0"/>
            <a:ext cx="4775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660066"/>
                </a:solidFill>
              </a:rPr>
              <a:t>Принципы разработки занятий</a:t>
            </a:r>
          </a:p>
        </p:txBody>
      </p:sp>
      <p:sp>
        <p:nvSpPr>
          <p:cNvPr id="8196" name="Litebulb"/>
          <p:cNvSpPr>
            <a:spLocks noEditPoints="1" noChangeArrowheads="1"/>
          </p:cNvSpPr>
          <p:nvPr/>
        </p:nvSpPr>
        <p:spPr bwMode="auto">
          <a:xfrm>
            <a:off x="228600" y="1219200"/>
            <a:ext cx="2681288" cy="3605213"/>
          </a:xfrm>
          <a:custGeom>
            <a:avLst/>
            <a:gdLst>
              <a:gd name="T0" fmla="*/ 166419105 w 21600"/>
              <a:gd name="T1" fmla="*/ 0 h 21600"/>
              <a:gd name="T2" fmla="*/ 332838210 w 21600"/>
              <a:gd name="T3" fmla="*/ 216793141 h 21600"/>
              <a:gd name="T4" fmla="*/ 0 w 21600"/>
              <a:gd name="T5" fmla="*/ 216793141 h 21600"/>
              <a:gd name="T6" fmla="*/ 166419105 w 21600"/>
              <a:gd name="T7" fmla="*/ 6017389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CC99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/>
              <a:t>Принцип системности знаний</a:t>
            </a:r>
          </a:p>
        </p:txBody>
      </p:sp>
      <p:sp>
        <p:nvSpPr>
          <p:cNvPr id="8197" name="Litebulb"/>
          <p:cNvSpPr>
            <a:spLocks noEditPoints="1" noChangeArrowheads="1"/>
          </p:cNvSpPr>
          <p:nvPr/>
        </p:nvSpPr>
        <p:spPr bwMode="auto">
          <a:xfrm>
            <a:off x="3276600" y="1295400"/>
            <a:ext cx="2681288" cy="3605213"/>
          </a:xfrm>
          <a:custGeom>
            <a:avLst/>
            <a:gdLst>
              <a:gd name="T0" fmla="*/ 166419105 w 21600"/>
              <a:gd name="T1" fmla="*/ 0 h 21600"/>
              <a:gd name="T2" fmla="*/ 332838210 w 21600"/>
              <a:gd name="T3" fmla="*/ 216793141 h 21600"/>
              <a:gd name="T4" fmla="*/ 0 w 21600"/>
              <a:gd name="T5" fmla="*/ 216793141 h 21600"/>
              <a:gd name="T6" fmla="*/ 166419105 w 21600"/>
              <a:gd name="T7" fmla="*/ 6017389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CC99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/>
              <a:t>Принцип доступности</a:t>
            </a:r>
          </a:p>
        </p:txBody>
      </p:sp>
      <p:sp>
        <p:nvSpPr>
          <p:cNvPr id="8198" name="Litebulb"/>
          <p:cNvSpPr>
            <a:spLocks noEditPoints="1" noChangeArrowheads="1"/>
          </p:cNvSpPr>
          <p:nvPr/>
        </p:nvSpPr>
        <p:spPr bwMode="auto">
          <a:xfrm>
            <a:off x="6248400" y="1295400"/>
            <a:ext cx="2681288" cy="3605213"/>
          </a:xfrm>
          <a:custGeom>
            <a:avLst/>
            <a:gdLst>
              <a:gd name="T0" fmla="*/ 166419105 w 21600"/>
              <a:gd name="T1" fmla="*/ 0 h 21600"/>
              <a:gd name="T2" fmla="*/ 332838210 w 21600"/>
              <a:gd name="T3" fmla="*/ 216793141 h 21600"/>
              <a:gd name="T4" fmla="*/ 0 w 21600"/>
              <a:gd name="T5" fmla="*/ 216793141 h 21600"/>
              <a:gd name="T6" fmla="*/ 166419105 w 21600"/>
              <a:gd name="T7" fmla="*/ 6017389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CC99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/>
              <a:t>Принцип сочетания в процессе познания</a:t>
            </a:r>
          </a:p>
        </p:txBody>
      </p:sp>
      <p:sp>
        <p:nvSpPr>
          <p:cNvPr id="8199" name="Litebulb"/>
          <p:cNvSpPr>
            <a:spLocks noEditPoints="1" noChangeArrowheads="1"/>
          </p:cNvSpPr>
          <p:nvPr/>
        </p:nvSpPr>
        <p:spPr bwMode="auto">
          <a:xfrm>
            <a:off x="1752600" y="3048000"/>
            <a:ext cx="2681288" cy="3605213"/>
          </a:xfrm>
          <a:custGeom>
            <a:avLst/>
            <a:gdLst>
              <a:gd name="T0" fmla="*/ 166419105 w 21600"/>
              <a:gd name="T1" fmla="*/ 0 h 21600"/>
              <a:gd name="T2" fmla="*/ 332838210 w 21600"/>
              <a:gd name="T3" fmla="*/ 216793141 h 21600"/>
              <a:gd name="T4" fmla="*/ 0 w 21600"/>
              <a:gd name="T5" fmla="*/ 216793141 h 21600"/>
              <a:gd name="T6" fmla="*/ 166419105 w 21600"/>
              <a:gd name="T7" fmla="*/ 6017389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9999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/>
              <a:t>Принцип наглядности</a:t>
            </a:r>
          </a:p>
        </p:txBody>
      </p:sp>
      <p:sp>
        <p:nvSpPr>
          <p:cNvPr id="8200" name="Litebulb"/>
          <p:cNvSpPr>
            <a:spLocks noEditPoints="1" noChangeArrowheads="1"/>
          </p:cNvSpPr>
          <p:nvPr/>
        </p:nvSpPr>
        <p:spPr bwMode="auto">
          <a:xfrm>
            <a:off x="4800600" y="2971800"/>
            <a:ext cx="2681288" cy="3605213"/>
          </a:xfrm>
          <a:custGeom>
            <a:avLst/>
            <a:gdLst>
              <a:gd name="T0" fmla="*/ 166419105 w 21600"/>
              <a:gd name="T1" fmla="*/ 0 h 21600"/>
              <a:gd name="T2" fmla="*/ 332838210 w 21600"/>
              <a:gd name="T3" fmla="*/ 216793141 h 21600"/>
              <a:gd name="T4" fmla="*/ 0 w 21600"/>
              <a:gd name="T5" fmla="*/ 216793141 h 21600"/>
              <a:gd name="T6" fmla="*/ 166419105 w 21600"/>
              <a:gd name="T7" fmla="*/ 6017389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9999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/>
              <a:t>Принцип сотрудни-чества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3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50" autoRev="1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50" autoRev="1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6" grpId="0" animBg="1"/>
      <p:bldP spid="8196" grpId="1" animBg="1"/>
      <p:bldP spid="8197" grpId="0" animBg="1"/>
      <p:bldP spid="8197" grpId="1" animBg="1"/>
      <p:bldP spid="8198" grpId="0" animBg="1"/>
      <p:bldP spid="8198" grpId="1" animBg="1"/>
      <p:bldP spid="8199" grpId="0" animBg="1"/>
      <p:bldP spid="8199" grpId="1" animBg="1"/>
      <p:bldP spid="8200" grpId="0" animBg="1"/>
      <p:bldP spid="820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828800"/>
            <a:ext cx="8229600" cy="3200400"/>
          </a:xfrm>
        </p:spPr>
        <p:txBody>
          <a:bodyPr/>
          <a:lstStyle/>
          <a:p>
            <a:pPr eaLnBrk="1" hangingPunct="1"/>
            <a:r>
              <a:rPr lang="ru-RU" sz="6000" b="1" i="1" smtClean="0">
                <a:solidFill>
                  <a:srgbClr val="660066"/>
                </a:solidFill>
              </a:rPr>
              <a:t>ПРИЕМЫ ТРИЗ</a:t>
            </a:r>
            <a:r>
              <a:rPr lang="ru-RU" b="1" i="1" smtClean="0">
                <a:solidFill>
                  <a:srgbClr val="660066"/>
                </a:solidFill>
              </a:rPr>
              <a:t>, применяемые на занятиях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4438650"/>
            <a:ext cx="9144000" cy="2419350"/>
            <a:chOff x="0" y="2796"/>
            <a:chExt cx="5760" cy="1524"/>
          </a:xfrm>
        </p:grpSpPr>
        <p:sp>
          <p:nvSpPr>
            <p:cNvPr id="6153" name="Film"/>
            <p:cNvSpPr>
              <a:spLocks noEditPoints="1" noChangeArrowheads="1"/>
            </p:cNvSpPr>
            <p:nvPr/>
          </p:nvSpPr>
          <p:spPr bwMode="auto">
            <a:xfrm rot="5400000">
              <a:off x="2118" y="678"/>
              <a:ext cx="1524" cy="5760"/>
            </a:xfrm>
            <a:custGeom>
              <a:avLst/>
              <a:gdLst>
                <a:gd name="T0" fmla="*/ 0 w 21600"/>
                <a:gd name="T1" fmla="*/ 0 h 21600"/>
                <a:gd name="T2" fmla="*/ 54 w 21600"/>
                <a:gd name="T3" fmla="*/ 0 h 21600"/>
                <a:gd name="T4" fmla="*/ 108 w 21600"/>
                <a:gd name="T5" fmla="*/ 0 h 21600"/>
                <a:gd name="T6" fmla="*/ 108 w 21600"/>
                <a:gd name="T7" fmla="*/ 768 h 21600"/>
                <a:gd name="T8" fmla="*/ 108 w 21600"/>
                <a:gd name="T9" fmla="*/ 1536 h 21600"/>
                <a:gd name="T10" fmla="*/ 54 w 21600"/>
                <a:gd name="T11" fmla="*/ 1536 h 21600"/>
                <a:gd name="T12" fmla="*/ 0 w 21600"/>
                <a:gd name="T13" fmla="*/ 1536 h 21600"/>
                <a:gd name="T14" fmla="*/ 0 w 21600"/>
                <a:gd name="T15" fmla="*/ 76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4961 w 21600"/>
                <a:gd name="T25" fmla="*/ 8130 h 21600"/>
                <a:gd name="T26" fmla="*/ 17079 w 21600"/>
                <a:gd name="T27" fmla="*/ 13429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  <a:path w="21600" h="21600" extrusionOk="0">
                  <a:moveTo>
                    <a:pt x="3014" y="21600"/>
                  </a:moveTo>
                  <a:lnTo>
                    <a:pt x="3014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3014" y="21600"/>
                  </a:lnTo>
                  <a:close/>
                </a:path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18586" y="0"/>
                  </a:lnTo>
                  <a:lnTo>
                    <a:pt x="18586" y="21600"/>
                  </a:lnTo>
                  <a:lnTo>
                    <a:pt x="21600" y="21600"/>
                  </a:lnTo>
                  <a:close/>
                </a:path>
                <a:path w="21600" h="21600" extrusionOk="0">
                  <a:moveTo>
                    <a:pt x="6028" y="6574"/>
                  </a:moveTo>
                  <a:lnTo>
                    <a:pt x="15572" y="6574"/>
                  </a:lnTo>
                  <a:lnTo>
                    <a:pt x="16074" y="6574"/>
                  </a:lnTo>
                  <a:lnTo>
                    <a:pt x="16326" y="6457"/>
                  </a:lnTo>
                  <a:lnTo>
                    <a:pt x="16577" y="6339"/>
                  </a:lnTo>
                  <a:lnTo>
                    <a:pt x="16828" y="6222"/>
                  </a:lnTo>
                  <a:lnTo>
                    <a:pt x="17079" y="6222"/>
                  </a:lnTo>
                  <a:lnTo>
                    <a:pt x="17330" y="5987"/>
                  </a:lnTo>
                  <a:lnTo>
                    <a:pt x="17330" y="5870"/>
                  </a:lnTo>
                  <a:lnTo>
                    <a:pt x="17581" y="5635"/>
                  </a:lnTo>
                  <a:lnTo>
                    <a:pt x="17581" y="1526"/>
                  </a:lnTo>
                  <a:lnTo>
                    <a:pt x="17330" y="1291"/>
                  </a:lnTo>
                  <a:lnTo>
                    <a:pt x="17330" y="1174"/>
                  </a:lnTo>
                  <a:lnTo>
                    <a:pt x="17079" y="1057"/>
                  </a:lnTo>
                  <a:lnTo>
                    <a:pt x="16828" y="939"/>
                  </a:lnTo>
                  <a:lnTo>
                    <a:pt x="16577" y="822"/>
                  </a:lnTo>
                  <a:lnTo>
                    <a:pt x="16326" y="704"/>
                  </a:lnTo>
                  <a:lnTo>
                    <a:pt x="16074" y="704"/>
                  </a:lnTo>
                  <a:lnTo>
                    <a:pt x="15572" y="587"/>
                  </a:lnTo>
                  <a:lnTo>
                    <a:pt x="6028" y="587"/>
                  </a:lnTo>
                  <a:lnTo>
                    <a:pt x="5526" y="704"/>
                  </a:lnTo>
                  <a:lnTo>
                    <a:pt x="5274" y="704"/>
                  </a:lnTo>
                  <a:lnTo>
                    <a:pt x="5023" y="822"/>
                  </a:lnTo>
                  <a:lnTo>
                    <a:pt x="4772" y="939"/>
                  </a:lnTo>
                  <a:lnTo>
                    <a:pt x="4521" y="1057"/>
                  </a:lnTo>
                  <a:lnTo>
                    <a:pt x="4270" y="1174"/>
                  </a:lnTo>
                  <a:lnTo>
                    <a:pt x="4270" y="1291"/>
                  </a:lnTo>
                  <a:lnTo>
                    <a:pt x="4019" y="1526"/>
                  </a:lnTo>
                  <a:lnTo>
                    <a:pt x="4019" y="5635"/>
                  </a:lnTo>
                  <a:lnTo>
                    <a:pt x="4270" y="5870"/>
                  </a:lnTo>
                  <a:lnTo>
                    <a:pt x="4270" y="5987"/>
                  </a:lnTo>
                  <a:lnTo>
                    <a:pt x="4521" y="6222"/>
                  </a:lnTo>
                  <a:lnTo>
                    <a:pt x="4772" y="6222"/>
                  </a:lnTo>
                  <a:lnTo>
                    <a:pt x="5023" y="6339"/>
                  </a:lnTo>
                  <a:lnTo>
                    <a:pt x="5274" y="6457"/>
                  </a:lnTo>
                  <a:lnTo>
                    <a:pt x="5526" y="6574"/>
                  </a:lnTo>
                  <a:lnTo>
                    <a:pt x="6028" y="6574"/>
                  </a:lnTo>
                  <a:close/>
                </a:path>
                <a:path w="21600" h="21600" extrusionOk="0">
                  <a:moveTo>
                    <a:pt x="6028" y="13617"/>
                  </a:moveTo>
                  <a:lnTo>
                    <a:pt x="15572" y="13617"/>
                  </a:lnTo>
                  <a:lnTo>
                    <a:pt x="16074" y="13617"/>
                  </a:lnTo>
                  <a:lnTo>
                    <a:pt x="16326" y="13617"/>
                  </a:lnTo>
                  <a:lnTo>
                    <a:pt x="16577" y="13500"/>
                  </a:lnTo>
                  <a:lnTo>
                    <a:pt x="16828" y="13383"/>
                  </a:lnTo>
                  <a:lnTo>
                    <a:pt x="17079" y="13265"/>
                  </a:lnTo>
                  <a:lnTo>
                    <a:pt x="17330" y="13148"/>
                  </a:lnTo>
                  <a:lnTo>
                    <a:pt x="17330" y="12913"/>
                  </a:lnTo>
                  <a:lnTo>
                    <a:pt x="17581" y="12796"/>
                  </a:lnTo>
                  <a:lnTo>
                    <a:pt x="17581" y="8687"/>
                  </a:lnTo>
                  <a:lnTo>
                    <a:pt x="17330" y="8452"/>
                  </a:lnTo>
                  <a:lnTo>
                    <a:pt x="17330" y="8335"/>
                  </a:lnTo>
                  <a:lnTo>
                    <a:pt x="17079" y="8217"/>
                  </a:lnTo>
                  <a:lnTo>
                    <a:pt x="16828" y="7983"/>
                  </a:lnTo>
                  <a:lnTo>
                    <a:pt x="16577" y="7983"/>
                  </a:lnTo>
                  <a:lnTo>
                    <a:pt x="16326" y="7865"/>
                  </a:lnTo>
                  <a:lnTo>
                    <a:pt x="16074" y="7865"/>
                  </a:lnTo>
                  <a:lnTo>
                    <a:pt x="15572" y="7748"/>
                  </a:lnTo>
                  <a:lnTo>
                    <a:pt x="6028" y="7748"/>
                  </a:lnTo>
                  <a:lnTo>
                    <a:pt x="5526" y="7865"/>
                  </a:lnTo>
                  <a:lnTo>
                    <a:pt x="5274" y="7865"/>
                  </a:lnTo>
                  <a:lnTo>
                    <a:pt x="5023" y="7983"/>
                  </a:lnTo>
                  <a:lnTo>
                    <a:pt x="4772" y="7983"/>
                  </a:lnTo>
                  <a:lnTo>
                    <a:pt x="4521" y="8217"/>
                  </a:lnTo>
                  <a:lnTo>
                    <a:pt x="4270" y="8335"/>
                  </a:lnTo>
                  <a:lnTo>
                    <a:pt x="4270" y="8452"/>
                  </a:lnTo>
                  <a:lnTo>
                    <a:pt x="4019" y="8687"/>
                  </a:lnTo>
                  <a:lnTo>
                    <a:pt x="4019" y="12796"/>
                  </a:lnTo>
                  <a:lnTo>
                    <a:pt x="4270" y="12913"/>
                  </a:lnTo>
                  <a:lnTo>
                    <a:pt x="4270" y="13148"/>
                  </a:lnTo>
                  <a:lnTo>
                    <a:pt x="4521" y="13265"/>
                  </a:lnTo>
                  <a:lnTo>
                    <a:pt x="4772" y="13383"/>
                  </a:lnTo>
                  <a:lnTo>
                    <a:pt x="5023" y="13500"/>
                  </a:lnTo>
                  <a:lnTo>
                    <a:pt x="5274" y="13617"/>
                  </a:lnTo>
                  <a:lnTo>
                    <a:pt x="5526" y="13617"/>
                  </a:lnTo>
                  <a:lnTo>
                    <a:pt x="6028" y="13617"/>
                  </a:lnTo>
                  <a:close/>
                </a:path>
                <a:path w="21600" h="21600" extrusionOk="0">
                  <a:moveTo>
                    <a:pt x="6028" y="20778"/>
                  </a:moveTo>
                  <a:lnTo>
                    <a:pt x="15572" y="20778"/>
                  </a:lnTo>
                  <a:lnTo>
                    <a:pt x="16074" y="20778"/>
                  </a:lnTo>
                  <a:lnTo>
                    <a:pt x="16326" y="20661"/>
                  </a:lnTo>
                  <a:lnTo>
                    <a:pt x="16577" y="20661"/>
                  </a:lnTo>
                  <a:lnTo>
                    <a:pt x="16828" y="20543"/>
                  </a:lnTo>
                  <a:lnTo>
                    <a:pt x="17079" y="20426"/>
                  </a:lnTo>
                  <a:lnTo>
                    <a:pt x="17330" y="20309"/>
                  </a:lnTo>
                  <a:lnTo>
                    <a:pt x="17330" y="20074"/>
                  </a:lnTo>
                  <a:lnTo>
                    <a:pt x="17581" y="19957"/>
                  </a:lnTo>
                  <a:lnTo>
                    <a:pt x="17581" y="15730"/>
                  </a:lnTo>
                  <a:lnTo>
                    <a:pt x="17330" y="15613"/>
                  </a:lnTo>
                  <a:lnTo>
                    <a:pt x="17330" y="15378"/>
                  </a:lnTo>
                  <a:lnTo>
                    <a:pt x="17079" y="15378"/>
                  </a:lnTo>
                  <a:lnTo>
                    <a:pt x="16828" y="15143"/>
                  </a:lnTo>
                  <a:lnTo>
                    <a:pt x="16577" y="15026"/>
                  </a:lnTo>
                  <a:lnTo>
                    <a:pt x="16326" y="15026"/>
                  </a:lnTo>
                  <a:lnTo>
                    <a:pt x="16074" y="15026"/>
                  </a:lnTo>
                  <a:lnTo>
                    <a:pt x="15572" y="14909"/>
                  </a:lnTo>
                  <a:lnTo>
                    <a:pt x="6028" y="14909"/>
                  </a:lnTo>
                  <a:lnTo>
                    <a:pt x="5526" y="15026"/>
                  </a:lnTo>
                  <a:lnTo>
                    <a:pt x="5274" y="15026"/>
                  </a:lnTo>
                  <a:lnTo>
                    <a:pt x="5023" y="15026"/>
                  </a:lnTo>
                  <a:lnTo>
                    <a:pt x="4772" y="15143"/>
                  </a:lnTo>
                  <a:lnTo>
                    <a:pt x="4521" y="15378"/>
                  </a:lnTo>
                  <a:lnTo>
                    <a:pt x="4270" y="15378"/>
                  </a:lnTo>
                  <a:lnTo>
                    <a:pt x="4270" y="15613"/>
                  </a:lnTo>
                  <a:lnTo>
                    <a:pt x="4019" y="15730"/>
                  </a:lnTo>
                  <a:lnTo>
                    <a:pt x="4019" y="19957"/>
                  </a:lnTo>
                  <a:lnTo>
                    <a:pt x="4270" y="20074"/>
                  </a:lnTo>
                  <a:lnTo>
                    <a:pt x="4270" y="20309"/>
                  </a:lnTo>
                  <a:lnTo>
                    <a:pt x="4521" y="20426"/>
                  </a:lnTo>
                  <a:lnTo>
                    <a:pt x="4772" y="20543"/>
                  </a:lnTo>
                  <a:lnTo>
                    <a:pt x="5023" y="20661"/>
                  </a:lnTo>
                  <a:lnTo>
                    <a:pt x="5274" y="20661"/>
                  </a:lnTo>
                  <a:lnTo>
                    <a:pt x="5526" y="20778"/>
                  </a:lnTo>
                  <a:lnTo>
                    <a:pt x="6028" y="20778"/>
                  </a:lnTo>
                  <a:close/>
                </a:path>
                <a:path w="21600" h="21600" extrusionOk="0">
                  <a:moveTo>
                    <a:pt x="753" y="1291"/>
                  </a:moveTo>
                  <a:lnTo>
                    <a:pt x="2260" y="1291"/>
                  </a:lnTo>
                  <a:lnTo>
                    <a:pt x="2260" y="235"/>
                  </a:lnTo>
                  <a:lnTo>
                    <a:pt x="753" y="235"/>
                  </a:lnTo>
                  <a:lnTo>
                    <a:pt x="753" y="1291"/>
                  </a:lnTo>
                  <a:close/>
                </a:path>
                <a:path w="21600" h="21600" extrusionOk="0">
                  <a:moveTo>
                    <a:pt x="753" y="2700"/>
                  </a:moveTo>
                  <a:lnTo>
                    <a:pt x="2260" y="2700"/>
                  </a:lnTo>
                  <a:lnTo>
                    <a:pt x="2260" y="1643"/>
                  </a:lnTo>
                  <a:lnTo>
                    <a:pt x="753" y="1643"/>
                  </a:lnTo>
                  <a:lnTo>
                    <a:pt x="753" y="2700"/>
                  </a:lnTo>
                  <a:close/>
                </a:path>
                <a:path w="21600" h="21600" extrusionOk="0">
                  <a:moveTo>
                    <a:pt x="753" y="4109"/>
                  </a:moveTo>
                  <a:lnTo>
                    <a:pt x="2260" y="4109"/>
                  </a:lnTo>
                  <a:lnTo>
                    <a:pt x="2260" y="3052"/>
                  </a:lnTo>
                  <a:lnTo>
                    <a:pt x="753" y="3052"/>
                  </a:lnTo>
                  <a:lnTo>
                    <a:pt x="753" y="4109"/>
                  </a:lnTo>
                  <a:close/>
                </a:path>
                <a:path w="21600" h="21600" extrusionOk="0">
                  <a:moveTo>
                    <a:pt x="753" y="5517"/>
                  </a:moveTo>
                  <a:lnTo>
                    <a:pt x="2260" y="5517"/>
                  </a:lnTo>
                  <a:lnTo>
                    <a:pt x="2260" y="4461"/>
                  </a:lnTo>
                  <a:lnTo>
                    <a:pt x="753" y="4461"/>
                  </a:lnTo>
                  <a:lnTo>
                    <a:pt x="753" y="5517"/>
                  </a:lnTo>
                  <a:close/>
                </a:path>
                <a:path w="21600" h="21600" extrusionOk="0">
                  <a:moveTo>
                    <a:pt x="753" y="6926"/>
                  </a:moveTo>
                  <a:lnTo>
                    <a:pt x="2260" y="6926"/>
                  </a:lnTo>
                  <a:lnTo>
                    <a:pt x="2260" y="5870"/>
                  </a:lnTo>
                  <a:lnTo>
                    <a:pt x="753" y="5870"/>
                  </a:lnTo>
                  <a:lnTo>
                    <a:pt x="753" y="6926"/>
                  </a:lnTo>
                  <a:close/>
                </a:path>
                <a:path w="21600" h="21600" extrusionOk="0">
                  <a:moveTo>
                    <a:pt x="753" y="8335"/>
                  </a:moveTo>
                  <a:lnTo>
                    <a:pt x="2260" y="8335"/>
                  </a:lnTo>
                  <a:lnTo>
                    <a:pt x="2260" y="7278"/>
                  </a:lnTo>
                  <a:lnTo>
                    <a:pt x="753" y="7278"/>
                  </a:lnTo>
                  <a:lnTo>
                    <a:pt x="753" y="8335"/>
                  </a:lnTo>
                  <a:close/>
                </a:path>
                <a:path w="21600" h="21600" extrusionOk="0">
                  <a:moveTo>
                    <a:pt x="753" y="9743"/>
                  </a:moveTo>
                  <a:lnTo>
                    <a:pt x="2260" y="9743"/>
                  </a:lnTo>
                  <a:lnTo>
                    <a:pt x="2260" y="8687"/>
                  </a:lnTo>
                  <a:lnTo>
                    <a:pt x="753" y="8687"/>
                  </a:lnTo>
                  <a:lnTo>
                    <a:pt x="753" y="9743"/>
                  </a:lnTo>
                  <a:close/>
                </a:path>
                <a:path w="21600" h="21600" extrusionOk="0">
                  <a:moveTo>
                    <a:pt x="753" y="11152"/>
                  </a:moveTo>
                  <a:lnTo>
                    <a:pt x="2260" y="11152"/>
                  </a:lnTo>
                  <a:lnTo>
                    <a:pt x="2260" y="10096"/>
                  </a:lnTo>
                  <a:lnTo>
                    <a:pt x="753" y="10096"/>
                  </a:lnTo>
                  <a:lnTo>
                    <a:pt x="753" y="11152"/>
                  </a:lnTo>
                  <a:close/>
                </a:path>
                <a:path w="21600" h="21600" extrusionOk="0">
                  <a:moveTo>
                    <a:pt x="753" y="12561"/>
                  </a:moveTo>
                  <a:lnTo>
                    <a:pt x="2260" y="12561"/>
                  </a:lnTo>
                  <a:lnTo>
                    <a:pt x="2260" y="11504"/>
                  </a:lnTo>
                  <a:lnTo>
                    <a:pt x="753" y="11504"/>
                  </a:lnTo>
                  <a:lnTo>
                    <a:pt x="753" y="12561"/>
                  </a:lnTo>
                  <a:close/>
                </a:path>
                <a:path w="21600" h="21600" extrusionOk="0">
                  <a:moveTo>
                    <a:pt x="753" y="13970"/>
                  </a:moveTo>
                  <a:lnTo>
                    <a:pt x="2260" y="13970"/>
                  </a:lnTo>
                  <a:lnTo>
                    <a:pt x="2260" y="12913"/>
                  </a:lnTo>
                  <a:lnTo>
                    <a:pt x="753" y="12913"/>
                  </a:lnTo>
                  <a:lnTo>
                    <a:pt x="753" y="13970"/>
                  </a:lnTo>
                  <a:close/>
                </a:path>
                <a:path w="21600" h="21600" extrusionOk="0">
                  <a:moveTo>
                    <a:pt x="753" y="15378"/>
                  </a:moveTo>
                  <a:lnTo>
                    <a:pt x="2260" y="15378"/>
                  </a:lnTo>
                  <a:lnTo>
                    <a:pt x="2260" y="14322"/>
                  </a:lnTo>
                  <a:lnTo>
                    <a:pt x="753" y="14322"/>
                  </a:lnTo>
                  <a:lnTo>
                    <a:pt x="753" y="15378"/>
                  </a:lnTo>
                  <a:close/>
                </a:path>
                <a:path w="21600" h="21600" extrusionOk="0">
                  <a:moveTo>
                    <a:pt x="753" y="16787"/>
                  </a:moveTo>
                  <a:lnTo>
                    <a:pt x="2260" y="16787"/>
                  </a:lnTo>
                  <a:lnTo>
                    <a:pt x="2260" y="15730"/>
                  </a:lnTo>
                  <a:lnTo>
                    <a:pt x="753" y="15730"/>
                  </a:lnTo>
                  <a:lnTo>
                    <a:pt x="753" y="16787"/>
                  </a:lnTo>
                  <a:close/>
                </a:path>
                <a:path w="21600" h="21600" extrusionOk="0">
                  <a:moveTo>
                    <a:pt x="753" y="18196"/>
                  </a:moveTo>
                  <a:lnTo>
                    <a:pt x="2260" y="18196"/>
                  </a:lnTo>
                  <a:lnTo>
                    <a:pt x="2260" y="17139"/>
                  </a:lnTo>
                  <a:lnTo>
                    <a:pt x="753" y="17139"/>
                  </a:lnTo>
                  <a:lnTo>
                    <a:pt x="753" y="18196"/>
                  </a:lnTo>
                  <a:close/>
                </a:path>
                <a:path w="21600" h="21600" extrusionOk="0">
                  <a:moveTo>
                    <a:pt x="753" y="19604"/>
                  </a:moveTo>
                  <a:lnTo>
                    <a:pt x="2260" y="19604"/>
                  </a:lnTo>
                  <a:lnTo>
                    <a:pt x="2260" y="18548"/>
                  </a:lnTo>
                  <a:lnTo>
                    <a:pt x="753" y="18548"/>
                  </a:lnTo>
                  <a:lnTo>
                    <a:pt x="753" y="19604"/>
                  </a:lnTo>
                  <a:close/>
                </a:path>
                <a:path w="21600" h="21600" extrusionOk="0">
                  <a:moveTo>
                    <a:pt x="753" y="21013"/>
                  </a:moveTo>
                  <a:lnTo>
                    <a:pt x="2260" y="21013"/>
                  </a:lnTo>
                  <a:lnTo>
                    <a:pt x="2260" y="19957"/>
                  </a:lnTo>
                  <a:lnTo>
                    <a:pt x="753" y="19957"/>
                  </a:lnTo>
                  <a:lnTo>
                    <a:pt x="753" y="21013"/>
                  </a:lnTo>
                  <a:close/>
                </a:path>
                <a:path w="21600" h="21600" extrusionOk="0">
                  <a:moveTo>
                    <a:pt x="19340" y="1409"/>
                  </a:moveTo>
                  <a:lnTo>
                    <a:pt x="20595" y="1409"/>
                  </a:lnTo>
                  <a:lnTo>
                    <a:pt x="20595" y="352"/>
                  </a:lnTo>
                  <a:lnTo>
                    <a:pt x="19340" y="352"/>
                  </a:lnTo>
                  <a:lnTo>
                    <a:pt x="19340" y="1409"/>
                  </a:lnTo>
                  <a:close/>
                </a:path>
                <a:path w="21600" h="21600" extrusionOk="0">
                  <a:moveTo>
                    <a:pt x="19340" y="2700"/>
                  </a:moveTo>
                  <a:lnTo>
                    <a:pt x="20595" y="2700"/>
                  </a:lnTo>
                  <a:lnTo>
                    <a:pt x="20595" y="1643"/>
                  </a:lnTo>
                  <a:lnTo>
                    <a:pt x="19340" y="1643"/>
                  </a:lnTo>
                  <a:lnTo>
                    <a:pt x="19340" y="2700"/>
                  </a:lnTo>
                  <a:close/>
                </a:path>
                <a:path w="21600" h="21600" extrusionOk="0">
                  <a:moveTo>
                    <a:pt x="19340" y="4109"/>
                  </a:moveTo>
                  <a:lnTo>
                    <a:pt x="20595" y="4109"/>
                  </a:lnTo>
                  <a:lnTo>
                    <a:pt x="20595" y="3052"/>
                  </a:lnTo>
                  <a:lnTo>
                    <a:pt x="19340" y="3052"/>
                  </a:lnTo>
                  <a:lnTo>
                    <a:pt x="19340" y="4109"/>
                  </a:lnTo>
                  <a:close/>
                </a:path>
                <a:path w="21600" h="21600" extrusionOk="0">
                  <a:moveTo>
                    <a:pt x="19340" y="5517"/>
                  </a:moveTo>
                  <a:lnTo>
                    <a:pt x="20595" y="5517"/>
                  </a:lnTo>
                  <a:lnTo>
                    <a:pt x="20595" y="4461"/>
                  </a:lnTo>
                  <a:lnTo>
                    <a:pt x="19340" y="4461"/>
                  </a:lnTo>
                  <a:lnTo>
                    <a:pt x="19340" y="5517"/>
                  </a:lnTo>
                  <a:close/>
                </a:path>
                <a:path w="21600" h="21600" extrusionOk="0">
                  <a:moveTo>
                    <a:pt x="19340" y="6926"/>
                  </a:moveTo>
                  <a:lnTo>
                    <a:pt x="20595" y="6926"/>
                  </a:lnTo>
                  <a:lnTo>
                    <a:pt x="20595" y="5870"/>
                  </a:lnTo>
                  <a:lnTo>
                    <a:pt x="19340" y="5870"/>
                  </a:lnTo>
                  <a:lnTo>
                    <a:pt x="19340" y="6926"/>
                  </a:lnTo>
                  <a:close/>
                </a:path>
                <a:path w="21600" h="21600" extrusionOk="0">
                  <a:moveTo>
                    <a:pt x="19340" y="8335"/>
                  </a:moveTo>
                  <a:lnTo>
                    <a:pt x="20595" y="8335"/>
                  </a:lnTo>
                  <a:lnTo>
                    <a:pt x="20595" y="7278"/>
                  </a:lnTo>
                  <a:lnTo>
                    <a:pt x="19340" y="7278"/>
                  </a:lnTo>
                  <a:lnTo>
                    <a:pt x="19340" y="8335"/>
                  </a:lnTo>
                  <a:close/>
                </a:path>
                <a:path w="21600" h="21600" extrusionOk="0">
                  <a:moveTo>
                    <a:pt x="19340" y="9743"/>
                  </a:moveTo>
                  <a:lnTo>
                    <a:pt x="20595" y="9743"/>
                  </a:lnTo>
                  <a:lnTo>
                    <a:pt x="20595" y="8687"/>
                  </a:lnTo>
                  <a:lnTo>
                    <a:pt x="19340" y="8687"/>
                  </a:lnTo>
                  <a:lnTo>
                    <a:pt x="19340" y="9743"/>
                  </a:lnTo>
                  <a:close/>
                </a:path>
                <a:path w="21600" h="21600" extrusionOk="0">
                  <a:moveTo>
                    <a:pt x="19340" y="11152"/>
                  </a:moveTo>
                  <a:lnTo>
                    <a:pt x="20595" y="11152"/>
                  </a:lnTo>
                  <a:lnTo>
                    <a:pt x="20595" y="10096"/>
                  </a:lnTo>
                  <a:lnTo>
                    <a:pt x="19340" y="10096"/>
                  </a:lnTo>
                  <a:lnTo>
                    <a:pt x="19340" y="11152"/>
                  </a:lnTo>
                  <a:close/>
                </a:path>
                <a:path w="21600" h="21600" extrusionOk="0">
                  <a:moveTo>
                    <a:pt x="19340" y="12561"/>
                  </a:moveTo>
                  <a:lnTo>
                    <a:pt x="20595" y="12561"/>
                  </a:lnTo>
                  <a:lnTo>
                    <a:pt x="20595" y="11504"/>
                  </a:lnTo>
                  <a:lnTo>
                    <a:pt x="19340" y="11504"/>
                  </a:lnTo>
                  <a:lnTo>
                    <a:pt x="19340" y="12561"/>
                  </a:lnTo>
                  <a:close/>
                </a:path>
                <a:path w="21600" h="21600" extrusionOk="0">
                  <a:moveTo>
                    <a:pt x="19340" y="13970"/>
                  </a:moveTo>
                  <a:lnTo>
                    <a:pt x="20595" y="13970"/>
                  </a:lnTo>
                  <a:lnTo>
                    <a:pt x="20595" y="12913"/>
                  </a:lnTo>
                  <a:lnTo>
                    <a:pt x="19340" y="12913"/>
                  </a:lnTo>
                  <a:lnTo>
                    <a:pt x="19340" y="13970"/>
                  </a:lnTo>
                  <a:close/>
                </a:path>
                <a:path w="21600" h="21600" extrusionOk="0">
                  <a:moveTo>
                    <a:pt x="19340" y="15378"/>
                  </a:moveTo>
                  <a:lnTo>
                    <a:pt x="20595" y="15378"/>
                  </a:lnTo>
                  <a:lnTo>
                    <a:pt x="20595" y="14322"/>
                  </a:lnTo>
                  <a:lnTo>
                    <a:pt x="19340" y="14322"/>
                  </a:lnTo>
                  <a:lnTo>
                    <a:pt x="19340" y="15378"/>
                  </a:lnTo>
                  <a:close/>
                </a:path>
                <a:path w="21600" h="21600" extrusionOk="0">
                  <a:moveTo>
                    <a:pt x="19340" y="16787"/>
                  </a:moveTo>
                  <a:lnTo>
                    <a:pt x="20595" y="16787"/>
                  </a:lnTo>
                  <a:lnTo>
                    <a:pt x="20595" y="15730"/>
                  </a:lnTo>
                  <a:lnTo>
                    <a:pt x="19340" y="15730"/>
                  </a:lnTo>
                  <a:lnTo>
                    <a:pt x="19340" y="16787"/>
                  </a:lnTo>
                  <a:close/>
                </a:path>
                <a:path w="21600" h="21600" extrusionOk="0">
                  <a:moveTo>
                    <a:pt x="19340" y="18196"/>
                  </a:moveTo>
                  <a:lnTo>
                    <a:pt x="20595" y="18196"/>
                  </a:lnTo>
                  <a:lnTo>
                    <a:pt x="20595" y="17139"/>
                  </a:lnTo>
                  <a:lnTo>
                    <a:pt x="19340" y="17139"/>
                  </a:lnTo>
                  <a:lnTo>
                    <a:pt x="19340" y="18196"/>
                  </a:lnTo>
                  <a:close/>
                </a:path>
                <a:path w="21600" h="21600" extrusionOk="0">
                  <a:moveTo>
                    <a:pt x="19340" y="19604"/>
                  </a:moveTo>
                  <a:lnTo>
                    <a:pt x="20595" y="19604"/>
                  </a:lnTo>
                  <a:lnTo>
                    <a:pt x="20595" y="18548"/>
                  </a:lnTo>
                  <a:lnTo>
                    <a:pt x="19340" y="18548"/>
                  </a:lnTo>
                  <a:lnTo>
                    <a:pt x="19340" y="19604"/>
                  </a:lnTo>
                  <a:close/>
                </a:path>
                <a:path w="21600" h="21600" extrusionOk="0">
                  <a:moveTo>
                    <a:pt x="19340" y="21013"/>
                  </a:moveTo>
                  <a:lnTo>
                    <a:pt x="20595" y="21013"/>
                  </a:lnTo>
                  <a:lnTo>
                    <a:pt x="20595" y="19957"/>
                  </a:lnTo>
                  <a:lnTo>
                    <a:pt x="19340" y="19957"/>
                  </a:lnTo>
                  <a:lnTo>
                    <a:pt x="19340" y="21013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6154" name="Picture 6" descr="SAM_0045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" y="3072"/>
              <a:ext cx="1632" cy="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5" name="Picture 7" descr="SAM_0189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3024"/>
              <a:ext cx="1584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6" name="Picture 8" descr="SAM_0194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3024"/>
              <a:ext cx="1632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0" y="0"/>
            <a:ext cx="9144000" cy="2419350"/>
            <a:chOff x="0" y="0"/>
            <a:chExt cx="5760" cy="1524"/>
          </a:xfrm>
        </p:grpSpPr>
        <p:sp>
          <p:nvSpPr>
            <p:cNvPr id="6149" name="Film"/>
            <p:cNvSpPr>
              <a:spLocks noEditPoints="1" noChangeArrowheads="1"/>
            </p:cNvSpPr>
            <p:nvPr/>
          </p:nvSpPr>
          <p:spPr bwMode="auto">
            <a:xfrm rot="5400000">
              <a:off x="2118" y="-2118"/>
              <a:ext cx="1524" cy="5760"/>
            </a:xfrm>
            <a:custGeom>
              <a:avLst/>
              <a:gdLst>
                <a:gd name="T0" fmla="*/ 0 w 21600"/>
                <a:gd name="T1" fmla="*/ 0 h 21600"/>
                <a:gd name="T2" fmla="*/ 54 w 21600"/>
                <a:gd name="T3" fmla="*/ 0 h 21600"/>
                <a:gd name="T4" fmla="*/ 108 w 21600"/>
                <a:gd name="T5" fmla="*/ 0 h 21600"/>
                <a:gd name="T6" fmla="*/ 108 w 21600"/>
                <a:gd name="T7" fmla="*/ 768 h 21600"/>
                <a:gd name="T8" fmla="*/ 108 w 21600"/>
                <a:gd name="T9" fmla="*/ 1536 h 21600"/>
                <a:gd name="T10" fmla="*/ 54 w 21600"/>
                <a:gd name="T11" fmla="*/ 1536 h 21600"/>
                <a:gd name="T12" fmla="*/ 0 w 21600"/>
                <a:gd name="T13" fmla="*/ 1536 h 21600"/>
                <a:gd name="T14" fmla="*/ 0 w 21600"/>
                <a:gd name="T15" fmla="*/ 76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4961 w 21600"/>
                <a:gd name="T25" fmla="*/ 8130 h 21600"/>
                <a:gd name="T26" fmla="*/ 17079 w 21600"/>
                <a:gd name="T27" fmla="*/ 13429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  <a:path w="21600" h="21600" extrusionOk="0">
                  <a:moveTo>
                    <a:pt x="3014" y="21600"/>
                  </a:moveTo>
                  <a:lnTo>
                    <a:pt x="3014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3014" y="21600"/>
                  </a:lnTo>
                  <a:close/>
                </a:path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18586" y="0"/>
                  </a:lnTo>
                  <a:lnTo>
                    <a:pt x="18586" y="21600"/>
                  </a:lnTo>
                  <a:lnTo>
                    <a:pt x="21600" y="21600"/>
                  </a:lnTo>
                  <a:close/>
                </a:path>
                <a:path w="21600" h="21600" extrusionOk="0">
                  <a:moveTo>
                    <a:pt x="6028" y="6574"/>
                  </a:moveTo>
                  <a:lnTo>
                    <a:pt x="15572" y="6574"/>
                  </a:lnTo>
                  <a:lnTo>
                    <a:pt x="16074" y="6574"/>
                  </a:lnTo>
                  <a:lnTo>
                    <a:pt x="16326" y="6457"/>
                  </a:lnTo>
                  <a:lnTo>
                    <a:pt x="16577" y="6339"/>
                  </a:lnTo>
                  <a:lnTo>
                    <a:pt x="16828" y="6222"/>
                  </a:lnTo>
                  <a:lnTo>
                    <a:pt x="17079" y="6222"/>
                  </a:lnTo>
                  <a:lnTo>
                    <a:pt x="17330" y="5987"/>
                  </a:lnTo>
                  <a:lnTo>
                    <a:pt x="17330" y="5870"/>
                  </a:lnTo>
                  <a:lnTo>
                    <a:pt x="17581" y="5635"/>
                  </a:lnTo>
                  <a:lnTo>
                    <a:pt x="17581" y="1526"/>
                  </a:lnTo>
                  <a:lnTo>
                    <a:pt x="17330" y="1291"/>
                  </a:lnTo>
                  <a:lnTo>
                    <a:pt x="17330" y="1174"/>
                  </a:lnTo>
                  <a:lnTo>
                    <a:pt x="17079" y="1057"/>
                  </a:lnTo>
                  <a:lnTo>
                    <a:pt x="16828" y="939"/>
                  </a:lnTo>
                  <a:lnTo>
                    <a:pt x="16577" y="822"/>
                  </a:lnTo>
                  <a:lnTo>
                    <a:pt x="16326" y="704"/>
                  </a:lnTo>
                  <a:lnTo>
                    <a:pt x="16074" y="704"/>
                  </a:lnTo>
                  <a:lnTo>
                    <a:pt x="15572" y="587"/>
                  </a:lnTo>
                  <a:lnTo>
                    <a:pt x="6028" y="587"/>
                  </a:lnTo>
                  <a:lnTo>
                    <a:pt x="5526" y="704"/>
                  </a:lnTo>
                  <a:lnTo>
                    <a:pt x="5274" y="704"/>
                  </a:lnTo>
                  <a:lnTo>
                    <a:pt x="5023" y="822"/>
                  </a:lnTo>
                  <a:lnTo>
                    <a:pt x="4772" y="939"/>
                  </a:lnTo>
                  <a:lnTo>
                    <a:pt x="4521" y="1057"/>
                  </a:lnTo>
                  <a:lnTo>
                    <a:pt x="4270" y="1174"/>
                  </a:lnTo>
                  <a:lnTo>
                    <a:pt x="4270" y="1291"/>
                  </a:lnTo>
                  <a:lnTo>
                    <a:pt x="4019" y="1526"/>
                  </a:lnTo>
                  <a:lnTo>
                    <a:pt x="4019" y="5635"/>
                  </a:lnTo>
                  <a:lnTo>
                    <a:pt x="4270" y="5870"/>
                  </a:lnTo>
                  <a:lnTo>
                    <a:pt x="4270" y="5987"/>
                  </a:lnTo>
                  <a:lnTo>
                    <a:pt x="4521" y="6222"/>
                  </a:lnTo>
                  <a:lnTo>
                    <a:pt x="4772" y="6222"/>
                  </a:lnTo>
                  <a:lnTo>
                    <a:pt x="5023" y="6339"/>
                  </a:lnTo>
                  <a:lnTo>
                    <a:pt x="5274" y="6457"/>
                  </a:lnTo>
                  <a:lnTo>
                    <a:pt x="5526" y="6574"/>
                  </a:lnTo>
                  <a:lnTo>
                    <a:pt x="6028" y="6574"/>
                  </a:lnTo>
                  <a:close/>
                </a:path>
                <a:path w="21600" h="21600" extrusionOk="0">
                  <a:moveTo>
                    <a:pt x="6028" y="13617"/>
                  </a:moveTo>
                  <a:lnTo>
                    <a:pt x="15572" y="13617"/>
                  </a:lnTo>
                  <a:lnTo>
                    <a:pt x="16074" y="13617"/>
                  </a:lnTo>
                  <a:lnTo>
                    <a:pt x="16326" y="13617"/>
                  </a:lnTo>
                  <a:lnTo>
                    <a:pt x="16577" y="13500"/>
                  </a:lnTo>
                  <a:lnTo>
                    <a:pt x="16828" y="13383"/>
                  </a:lnTo>
                  <a:lnTo>
                    <a:pt x="17079" y="13265"/>
                  </a:lnTo>
                  <a:lnTo>
                    <a:pt x="17330" y="13148"/>
                  </a:lnTo>
                  <a:lnTo>
                    <a:pt x="17330" y="12913"/>
                  </a:lnTo>
                  <a:lnTo>
                    <a:pt x="17581" y="12796"/>
                  </a:lnTo>
                  <a:lnTo>
                    <a:pt x="17581" y="8687"/>
                  </a:lnTo>
                  <a:lnTo>
                    <a:pt x="17330" y="8452"/>
                  </a:lnTo>
                  <a:lnTo>
                    <a:pt x="17330" y="8335"/>
                  </a:lnTo>
                  <a:lnTo>
                    <a:pt x="17079" y="8217"/>
                  </a:lnTo>
                  <a:lnTo>
                    <a:pt x="16828" y="7983"/>
                  </a:lnTo>
                  <a:lnTo>
                    <a:pt x="16577" y="7983"/>
                  </a:lnTo>
                  <a:lnTo>
                    <a:pt x="16326" y="7865"/>
                  </a:lnTo>
                  <a:lnTo>
                    <a:pt x="16074" y="7865"/>
                  </a:lnTo>
                  <a:lnTo>
                    <a:pt x="15572" y="7748"/>
                  </a:lnTo>
                  <a:lnTo>
                    <a:pt x="6028" y="7748"/>
                  </a:lnTo>
                  <a:lnTo>
                    <a:pt x="5526" y="7865"/>
                  </a:lnTo>
                  <a:lnTo>
                    <a:pt x="5274" y="7865"/>
                  </a:lnTo>
                  <a:lnTo>
                    <a:pt x="5023" y="7983"/>
                  </a:lnTo>
                  <a:lnTo>
                    <a:pt x="4772" y="7983"/>
                  </a:lnTo>
                  <a:lnTo>
                    <a:pt x="4521" y="8217"/>
                  </a:lnTo>
                  <a:lnTo>
                    <a:pt x="4270" y="8335"/>
                  </a:lnTo>
                  <a:lnTo>
                    <a:pt x="4270" y="8452"/>
                  </a:lnTo>
                  <a:lnTo>
                    <a:pt x="4019" y="8687"/>
                  </a:lnTo>
                  <a:lnTo>
                    <a:pt x="4019" y="12796"/>
                  </a:lnTo>
                  <a:lnTo>
                    <a:pt x="4270" y="12913"/>
                  </a:lnTo>
                  <a:lnTo>
                    <a:pt x="4270" y="13148"/>
                  </a:lnTo>
                  <a:lnTo>
                    <a:pt x="4521" y="13265"/>
                  </a:lnTo>
                  <a:lnTo>
                    <a:pt x="4772" y="13383"/>
                  </a:lnTo>
                  <a:lnTo>
                    <a:pt x="5023" y="13500"/>
                  </a:lnTo>
                  <a:lnTo>
                    <a:pt x="5274" y="13617"/>
                  </a:lnTo>
                  <a:lnTo>
                    <a:pt x="5526" y="13617"/>
                  </a:lnTo>
                  <a:lnTo>
                    <a:pt x="6028" y="13617"/>
                  </a:lnTo>
                  <a:close/>
                </a:path>
                <a:path w="21600" h="21600" extrusionOk="0">
                  <a:moveTo>
                    <a:pt x="6028" y="20778"/>
                  </a:moveTo>
                  <a:lnTo>
                    <a:pt x="15572" y="20778"/>
                  </a:lnTo>
                  <a:lnTo>
                    <a:pt x="16074" y="20778"/>
                  </a:lnTo>
                  <a:lnTo>
                    <a:pt x="16326" y="20661"/>
                  </a:lnTo>
                  <a:lnTo>
                    <a:pt x="16577" y="20661"/>
                  </a:lnTo>
                  <a:lnTo>
                    <a:pt x="16828" y="20543"/>
                  </a:lnTo>
                  <a:lnTo>
                    <a:pt x="17079" y="20426"/>
                  </a:lnTo>
                  <a:lnTo>
                    <a:pt x="17330" y="20309"/>
                  </a:lnTo>
                  <a:lnTo>
                    <a:pt x="17330" y="20074"/>
                  </a:lnTo>
                  <a:lnTo>
                    <a:pt x="17581" y="19957"/>
                  </a:lnTo>
                  <a:lnTo>
                    <a:pt x="17581" y="15730"/>
                  </a:lnTo>
                  <a:lnTo>
                    <a:pt x="17330" y="15613"/>
                  </a:lnTo>
                  <a:lnTo>
                    <a:pt x="17330" y="15378"/>
                  </a:lnTo>
                  <a:lnTo>
                    <a:pt x="17079" y="15378"/>
                  </a:lnTo>
                  <a:lnTo>
                    <a:pt x="16828" y="15143"/>
                  </a:lnTo>
                  <a:lnTo>
                    <a:pt x="16577" y="15026"/>
                  </a:lnTo>
                  <a:lnTo>
                    <a:pt x="16326" y="15026"/>
                  </a:lnTo>
                  <a:lnTo>
                    <a:pt x="16074" y="15026"/>
                  </a:lnTo>
                  <a:lnTo>
                    <a:pt x="15572" y="14909"/>
                  </a:lnTo>
                  <a:lnTo>
                    <a:pt x="6028" y="14909"/>
                  </a:lnTo>
                  <a:lnTo>
                    <a:pt x="5526" y="15026"/>
                  </a:lnTo>
                  <a:lnTo>
                    <a:pt x="5274" y="15026"/>
                  </a:lnTo>
                  <a:lnTo>
                    <a:pt x="5023" y="15026"/>
                  </a:lnTo>
                  <a:lnTo>
                    <a:pt x="4772" y="15143"/>
                  </a:lnTo>
                  <a:lnTo>
                    <a:pt x="4521" y="15378"/>
                  </a:lnTo>
                  <a:lnTo>
                    <a:pt x="4270" y="15378"/>
                  </a:lnTo>
                  <a:lnTo>
                    <a:pt x="4270" y="15613"/>
                  </a:lnTo>
                  <a:lnTo>
                    <a:pt x="4019" y="15730"/>
                  </a:lnTo>
                  <a:lnTo>
                    <a:pt x="4019" y="19957"/>
                  </a:lnTo>
                  <a:lnTo>
                    <a:pt x="4270" y="20074"/>
                  </a:lnTo>
                  <a:lnTo>
                    <a:pt x="4270" y="20309"/>
                  </a:lnTo>
                  <a:lnTo>
                    <a:pt x="4521" y="20426"/>
                  </a:lnTo>
                  <a:lnTo>
                    <a:pt x="4772" y="20543"/>
                  </a:lnTo>
                  <a:lnTo>
                    <a:pt x="5023" y="20661"/>
                  </a:lnTo>
                  <a:lnTo>
                    <a:pt x="5274" y="20661"/>
                  </a:lnTo>
                  <a:lnTo>
                    <a:pt x="5526" y="20778"/>
                  </a:lnTo>
                  <a:lnTo>
                    <a:pt x="6028" y="20778"/>
                  </a:lnTo>
                  <a:close/>
                </a:path>
                <a:path w="21600" h="21600" extrusionOk="0">
                  <a:moveTo>
                    <a:pt x="753" y="1291"/>
                  </a:moveTo>
                  <a:lnTo>
                    <a:pt x="2260" y="1291"/>
                  </a:lnTo>
                  <a:lnTo>
                    <a:pt x="2260" y="235"/>
                  </a:lnTo>
                  <a:lnTo>
                    <a:pt x="753" y="235"/>
                  </a:lnTo>
                  <a:lnTo>
                    <a:pt x="753" y="1291"/>
                  </a:lnTo>
                  <a:close/>
                </a:path>
                <a:path w="21600" h="21600" extrusionOk="0">
                  <a:moveTo>
                    <a:pt x="753" y="2700"/>
                  </a:moveTo>
                  <a:lnTo>
                    <a:pt x="2260" y="2700"/>
                  </a:lnTo>
                  <a:lnTo>
                    <a:pt x="2260" y="1643"/>
                  </a:lnTo>
                  <a:lnTo>
                    <a:pt x="753" y="1643"/>
                  </a:lnTo>
                  <a:lnTo>
                    <a:pt x="753" y="2700"/>
                  </a:lnTo>
                  <a:close/>
                </a:path>
                <a:path w="21600" h="21600" extrusionOk="0">
                  <a:moveTo>
                    <a:pt x="753" y="4109"/>
                  </a:moveTo>
                  <a:lnTo>
                    <a:pt x="2260" y="4109"/>
                  </a:lnTo>
                  <a:lnTo>
                    <a:pt x="2260" y="3052"/>
                  </a:lnTo>
                  <a:lnTo>
                    <a:pt x="753" y="3052"/>
                  </a:lnTo>
                  <a:lnTo>
                    <a:pt x="753" y="4109"/>
                  </a:lnTo>
                  <a:close/>
                </a:path>
                <a:path w="21600" h="21600" extrusionOk="0">
                  <a:moveTo>
                    <a:pt x="753" y="5517"/>
                  </a:moveTo>
                  <a:lnTo>
                    <a:pt x="2260" y="5517"/>
                  </a:lnTo>
                  <a:lnTo>
                    <a:pt x="2260" y="4461"/>
                  </a:lnTo>
                  <a:lnTo>
                    <a:pt x="753" y="4461"/>
                  </a:lnTo>
                  <a:lnTo>
                    <a:pt x="753" y="5517"/>
                  </a:lnTo>
                  <a:close/>
                </a:path>
                <a:path w="21600" h="21600" extrusionOk="0">
                  <a:moveTo>
                    <a:pt x="753" y="6926"/>
                  </a:moveTo>
                  <a:lnTo>
                    <a:pt x="2260" y="6926"/>
                  </a:lnTo>
                  <a:lnTo>
                    <a:pt x="2260" y="5870"/>
                  </a:lnTo>
                  <a:lnTo>
                    <a:pt x="753" y="5870"/>
                  </a:lnTo>
                  <a:lnTo>
                    <a:pt x="753" y="6926"/>
                  </a:lnTo>
                  <a:close/>
                </a:path>
                <a:path w="21600" h="21600" extrusionOk="0">
                  <a:moveTo>
                    <a:pt x="753" y="8335"/>
                  </a:moveTo>
                  <a:lnTo>
                    <a:pt x="2260" y="8335"/>
                  </a:lnTo>
                  <a:lnTo>
                    <a:pt x="2260" y="7278"/>
                  </a:lnTo>
                  <a:lnTo>
                    <a:pt x="753" y="7278"/>
                  </a:lnTo>
                  <a:lnTo>
                    <a:pt x="753" y="8335"/>
                  </a:lnTo>
                  <a:close/>
                </a:path>
                <a:path w="21600" h="21600" extrusionOk="0">
                  <a:moveTo>
                    <a:pt x="753" y="9743"/>
                  </a:moveTo>
                  <a:lnTo>
                    <a:pt x="2260" y="9743"/>
                  </a:lnTo>
                  <a:lnTo>
                    <a:pt x="2260" y="8687"/>
                  </a:lnTo>
                  <a:lnTo>
                    <a:pt x="753" y="8687"/>
                  </a:lnTo>
                  <a:lnTo>
                    <a:pt x="753" y="9743"/>
                  </a:lnTo>
                  <a:close/>
                </a:path>
                <a:path w="21600" h="21600" extrusionOk="0">
                  <a:moveTo>
                    <a:pt x="753" y="11152"/>
                  </a:moveTo>
                  <a:lnTo>
                    <a:pt x="2260" y="11152"/>
                  </a:lnTo>
                  <a:lnTo>
                    <a:pt x="2260" y="10096"/>
                  </a:lnTo>
                  <a:lnTo>
                    <a:pt x="753" y="10096"/>
                  </a:lnTo>
                  <a:lnTo>
                    <a:pt x="753" y="11152"/>
                  </a:lnTo>
                  <a:close/>
                </a:path>
                <a:path w="21600" h="21600" extrusionOk="0">
                  <a:moveTo>
                    <a:pt x="753" y="12561"/>
                  </a:moveTo>
                  <a:lnTo>
                    <a:pt x="2260" y="12561"/>
                  </a:lnTo>
                  <a:lnTo>
                    <a:pt x="2260" y="11504"/>
                  </a:lnTo>
                  <a:lnTo>
                    <a:pt x="753" y="11504"/>
                  </a:lnTo>
                  <a:lnTo>
                    <a:pt x="753" y="12561"/>
                  </a:lnTo>
                  <a:close/>
                </a:path>
                <a:path w="21600" h="21600" extrusionOk="0">
                  <a:moveTo>
                    <a:pt x="753" y="13970"/>
                  </a:moveTo>
                  <a:lnTo>
                    <a:pt x="2260" y="13970"/>
                  </a:lnTo>
                  <a:lnTo>
                    <a:pt x="2260" y="12913"/>
                  </a:lnTo>
                  <a:lnTo>
                    <a:pt x="753" y="12913"/>
                  </a:lnTo>
                  <a:lnTo>
                    <a:pt x="753" y="13970"/>
                  </a:lnTo>
                  <a:close/>
                </a:path>
                <a:path w="21600" h="21600" extrusionOk="0">
                  <a:moveTo>
                    <a:pt x="753" y="15378"/>
                  </a:moveTo>
                  <a:lnTo>
                    <a:pt x="2260" y="15378"/>
                  </a:lnTo>
                  <a:lnTo>
                    <a:pt x="2260" y="14322"/>
                  </a:lnTo>
                  <a:lnTo>
                    <a:pt x="753" y="14322"/>
                  </a:lnTo>
                  <a:lnTo>
                    <a:pt x="753" y="15378"/>
                  </a:lnTo>
                  <a:close/>
                </a:path>
                <a:path w="21600" h="21600" extrusionOk="0">
                  <a:moveTo>
                    <a:pt x="753" y="16787"/>
                  </a:moveTo>
                  <a:lnTo>
                    <a:pt x="2260" y="16787"/>
                  </a:lnTo>
                  <a:lnTo>
                    <a:pt x="2260" y="15730"/>
                  </a:lnTo>
                  <a:lnTo>
                    <a:pt x="753" y="15730"/>
                  </a:lnTo>
                  <a:lnTo>
                    <a:pt x="753" y="16787"/>
                  </a:lnTo>
                  <a:close/>
                </a:path>
                <a:path w="21600" h="21600" extrusionOk="0">
                  <a:moveTo>
                    <a:pt x="753" y="18196"/>
                  </a:moveTo>
                  <a:lnTo>
                    <a:pt x="2260" y="18196"/>
                  </a:lnTo>
                  <a:lnTo>
                    <a:pt x="2260" y="17139"/>
                  </a:lnTo>
                  <a:lnTo>
                    <a:pt x="753" y="17139"/>
                  </a:lnTo>
                  <a:lnTo>
                    <a:pt x="753" y="18196"/>
                  </a:lnTo>
                  <a:close/>
                </a:path>
                <a:path w="21600" h="21600" extrusionOk="0">
                  <a:moveTo>
                    <a:pt x="753" y="19604"/>
                  </a:moveTo>
                  <a:lnTo>
                    <a:pt x="2260" y="19604"/>
                  </a:lnTo>
                  <a:lnTo>
                    <a:pt x="2260" y="18548"/>
                  </a:lnTo>
                  <a:lnTo>
                    <a:pt x="753" y="18548"/>
                  </a:lnTo>
                  <a:lnTo>
                    <a:pt x="753" y="19604"/>
                  </a:lnTo>
                  <a:close/>
                </a:path>
                <a:path w="21600" h="21600" extrusionOk="0">
                  <a:moveTo>
                    <a:pt x="753" y="21013"/>
                  </a:moveTo>
                  <a:lnTo>
                    <a:pt x="2260" y="21013"/>
                  </a:lnTo>
                  <a:lnTo>
                    <a:pt x="2260" y="19957"/>
                  </a:lnTo>
                  <a:lnTo>
                    <a:pt x="753" y="19957"/>
                  </a:lnTo>
                  <a:lnTo>
                    <a:pt x="753" y="21013"/>
                  </a:lnTo>
                  <a:close/>
                </a:path>
                <a:path w="21600" h="21600" extrusionOk="0">
                  <a:moveTo>
                    <a:pt x="19340" y="1409"/>
                  </a:moveTo>
                  <a:lnTo>
                    <a:pt x="20595" y="1409"/>
                  </a:lnTo>
                  <a:lnTo>
                    <a:pt x="20595" y="352"/>
                  </a:lnTo>
                  <a:lnTo>
                    <a:pt x="19340" y="352"/>
                  </a:lnTo>
                  <a:lnTo>
                    <a:pt x="19340" y="1409"/>
                  </a:lnTo>
                  <a:close/>
                </a:path>
                <a:path w="21600" h="21600" extrusionOk="0">
                  <a:moveTo>
                    <a:pt x="19340" y="2700"/>
                  </a:moveTo>
                  <a:lnTo>
                    <a:pt x="20595" y="2700"/>
                  </a:lnTo>
                  <a:lnTo>
                    <a:pt x="20595" y="1643"/>
                  </a:lnTo>
                  <a:lnTo>
                    <a:pt x="19340" y="1643"/>
                  </a:lnTo>
                  <a:lnTo>
                    <a:pt x="19340" y="2700"/>
                  </a:lnTo>
                  <a:close/>
                </a:path>
                <a:path w="21600" h="21600" extrusionOk="0">
                  <a:moveTo>
                    <a:pt x="19340" y="4109"/>
                  </a:moveTo>
                  <a:lnTo>
                    <a:pt x="20595" y="4109"/>
                  </a:lnTo>
                  <a:lnTo>
                    <a:pt x="20595" y="3052"/>
                  </a:lnTo>
                  <a:lnTo>
                    <a:pt x="19340" y="3052"/>
                  </a:lnTo>
                  <a:lnTo>
                    <a:pt x="19340" y="4109"/>
                  </a:lnTo>
                  <a:close/>
                </a:path>
                <a:path w="21600" h="21600" extrusionOk="0">
                  <a:moveTo>
                    <a:pt x="19340" y="5517"/>
                  </a:moveTo>
                  <a:lnTo>
                    <a:pt x="20595" y="5517"/>
                  </a:lnTo>
                  <a:lnTo>
                    <a:pt x="20595" y="4461"/>
                  </a:lnTo>
                  <a:lnTo>
                    <a:pt x="19340" y="4461"/>
                  </a:lnTo>
                  <a:lnTo>
                    <a:pt x="19340" y="5517"/>
                  </a:lnTo>
                  <a:close/>
                </a:path>
                <a:path w="21600" h="21600" extrusionOk="0">
                  <a:moveTo>
                    <a:pt x="19340" y="6926"/>
                  </a:moveTo>
                  <a:lnTo>
                    <a:pt x="20595" y="6926"/>
                  </a:lnTo>
                  <a:lnTo>
                    <a:pt x="20595" y="5870"/>
                  </a:lnTo>
                  <a:lnTo>
                    <a:pt x="19340" y="5870"/>
                  </a:lnTo>
                  <a:lnTo>
                    <a:pt x="19340" y="6926"/>
                  </a:lnTo>
                  <a:close/>
                </a:path>
                <a:path w="21600" h="21600" extrusionOk="0">
                  <a:moveTo>
                    <a:pt x="19340" y="8335"/>
                  </a:moveTo>
                  <a:lnTo>
                    <a:pt x="20595" y="8335"/>
                  </a:lnTo>
                  <a:lnTo>
                    <a:pt x="20595" y="7278"/>
                  </a:lnTo>
                  <a:lnTo>
                    <a:pt x="19340" y="7278"/>
                  </a:lnTo>
                  <a:lnTo>
                    <a:pt x="19340" y="8335"/>
                  </a:lnTo>
                  <a:close/>
                </a:path>
                <a:path w="21600" h="21600" extrusionOk="0">
                  <a:moveTo>
                    <a:pt x="19340" y="9743"/>
                  </a:moveTo>
                  <a:lnTo>
                    <a:pt x="20595" y="9743"/>
                  </a:lnTo>
                  <a:lnTo>
                    <a:pt x="20595" y="8687"/>
                  </a:lnTo>
                  <a:lnTo>
                    <a:pt x="19340" y="8687"/>
                  </a:lnTo>
                  <a:lnTo>
                    <a:pt x="19340" y="9743"/>
                  </a:lnTo>
                  <a:close/>
                </a:path>
                <a:path w="21600" h="21600" extrusionOk="0">
                  <a:moveTo>
                    <a:pt x="19340" y="11152"/>
                  </a:moveTo>
                  <a:lnTo>
                    <a:pt x="20595" y="11152"/>
                  </a:lnTo>
                  <a:lnTo>
                    <a:pt x="20595" y="10096"/>
                  </a:lnTo>
                  <a:lnTo>
                    <a:pt x="19340" y="10096"/>
                  </a:lnTo>
                  <a:lnTo>
                    <a:pt x="19340" y="11152"/>
                  </a:lnTo>
                  <a:close/>
                </a:path>
                <a:path w="21600" h="21600" extrusionOk="0">
                  <a:moveTo>
                    <a:pt x="19340" y="12561"/>
                  </a:moveTo>
                  <a:lnTo>
                    <a:pt x="20595" y="12561"/>
                  </a:lnTo>
                  <a:lnTo>
                    <a:pt x="20595" y="11504"/>
                  </a:lnTo>
                  <a:lnTo>
                    <a:pt x="19340" y="11504"/>
                  </a:lnTo>
                  <a:lnTo>
                    <a:pt x="19340" y="12561"/>
                  </a:lnTo>
                  <a:close/>
                </a:path>
                <a:path w="21600" h="21600" extrusionOk="0">
                  <a:moveTo>
                    <a:pt x="19340" y="13970"/>
                  </a:moveTo>
                  <a:lnTo>
                    <a:pt x="20595" y="13970"/>
                  </a:lnTo>
                  <a:lnTo>
                    <a:pt x="20595" y="12913"/>
                  </a:lnTo>
                  <a:lnTo>
                    <a:pt x="19340" y="12913"/>
                  </a:lnTo>
                  <a:lnTo>
                    <a:pt x="19340" y="13970"/>
                  </a:lnTo>
                  <a:close/>
                </a:path>
                <a:path w="21600" h="21600" extrusionOk="0">
                  <a:moveTo>
                    <a:pt x="19340" y="15378"/>
                  </a:moveTo>
                  <a:lnTo>
                    <a:pt x="20595" y="15378"/>
                  </a:lnTo>
                  <a:lnTo>
                    <a:pt x="20595" y="14322"/>
                  </a:lnTo>
                  <a:lnTo>
                    <a:pt x="19340" y="14322"/>
                  </a:lnTo>
                  <a:lnTo>
                    <a:pt x="19340" y="15378"/>
                  </a:lnTo>
                  <a:close/>
                </a:path>
                <a:path w="21600" h="21600" extrusionOk="0">
                  <a:moveTo>
                    <a:pt x="19340" y="16787"/>
                  </a:moveTo>
                  <a:lnTo>
                    <a:pt x="20595" y="16787"/>
                  </a:lnTo>
                  <a:lnTo>
                    <a:pt x="20595" y="15730"/>
                  </a:lnTo>
                  <a:lnTo>
                    <a:pt x="19340" y="15730"/>
                  </a:lnTo>
                  <a:lnTo>
                    <a:pt x="19340" y="16787"/>
                  </a:lnTo>
                  <a:close/>
                </a:path>
                <a:path w="21600" h="21600" extrusionOk="0">
                  <a:moveTo>
                    <a:pt x="19340" y="18196"/>
                  </a:moveTo>
                  <a:lnTo>
                    <a:pt x="20595" y="18196"/>
                  </a:lnTo>
                  <a:lnTo>
                    <a:pt x="20595" y="17139"/>
                  </a:lnTo>
                  <a:lnTo>
                    <a:pt x="19340" y="17139"/>
                  </a:lnTo>
                  <a:lnTo>
                    <a:pt x="19340" y="18196"/>
                  </a:lnTo>
                  <a:close/>
                </a:path>
                <a:path w="21600" h="21600" extrusionOk="0">
                  <a:moveTo>
                    <a:pt x="19340" y="19604"/>
                  </a:moveTo>
                  <a:lnTo>
                    <a:pt x="20595" y="19604"/>
                  </a:lnTo>
                  <a:lnTo>
                    <a:pt x="20595" y="18548"/>
                  </a:lnTo>
                  <a:lnTo>
                    <a:pt x="19340" y="18548"/>
                  </a:lnTo>
                  <a:lnTo>
                    <a:pt x="19340" y="19604"/>
                  </a:lnTo>
                  <a:close/>
                </a:path>
                <a:path w="21600" h="21600" extrusionOk="0">
                  <a:moveTo>
                    <a:pt x="19340" y="21013"/>
                  </a:moveTo>
                  <a:lnTo>
                    <a:pt x="20595" y="21013"/>
                  </a:lnTo>
                  <a:lnTo>
                    <a:pt x="20595" y="19957"/>
                  </a:lnTo>
                  <a:lnTo>
                    <a:pt x="19340" y="19957"/>
                  </a:lnTo>
                  <a:lnTo>
                    <a:pt x="19340" y="21013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6150" name="Picture 9" descr="SAM_0049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" y="234"/>
              <a:ext cx="1632" cy="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1" name="Picture 10" descr="SAM_0158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240"/>
              <a:ext cx="1632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2" name="Picture 11" descr="SAM_0183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228"/>
              <a:ext cx="1680" cy="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533400"/>
            <a:ext cx="4419600" cy="2362200"/>
          </a:xfrm>
        </p:spPr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660066"/>
                </a:solidFill>
              </a:rPr>
              <a:t>Игры на классификацию </a:t>
            </a:r>
            <a:br>
              <a:rPr lang="ru-RU" sz="4000" b="1" i="1" smtClean="0">
                <a:solidFill>
                  <a:srgbClr val="660066"/>
                </a:solidFill>
              </a:rPr>
            </a:br>
            <a:endParaRPr lang="ru-RU" sz="4000" b="1" i="1" smtClean="0">
              <a:solidFill>
                <a:srgbClr val="660066"/>
              </a:solidFill>
            </a:endParaRPr>
          </a:p>
        </p:txBody>
      </p:sp>
      <p:pic>
        <p:nvPicPr>
          <p:cNvPr id="10244" name="Picture 4" descr="SAM_011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76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SAM_011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1400" y="3092450"/>
            <a:ext cx="5562600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04800" y="4191000"/>
            <a:ext cx="3352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400" b="1" i="1">
                <a:solidFill>
                  <a:srgbClr val="660066"/>
                </a:solidFill>
              </a:rPr>
              <a:t>«Круги Эллера»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3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4648200" cy="1143000"/>
          </a:xfrm>
        </p:spPr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660066"/>
                </a:solidFill>
              </a:rPr>
              <a:t>МОЗГОВОЙ ШТУРМ</a:t>
            </a:r>
          </a:p>
        </p:txBody>
      </p:sp>
      <p:pic>
        <p:nvPicPr>
          <p:cNvPr id="11269" name="Picture 5" descr="SAM_004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6858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SAM_006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4425" y="0"/>
            <a:ext cx="4219575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3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343400" y="533400"/>
            <a:ext cx="4495800" cy="1706563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660066"/>
                </a:solidFill>
              </a:rPr>
              <a:t>Решение противоречий</a:t>
            </a:r>
          </a:p>
        </p:txBody>
      </p:sp>
      <p:pic>
        <p:nvPicPr>
          <p:cNvPr id="12293" name="Picture 5" descr="SAM_019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386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SAM_019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9000" y="2571750"/>
            <a:ext cx="5715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7200" y="4806950"/>
            <a:ext cx="2819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b="1" i="1">
                <a:solidFill>
                  <a:srgbClr val="660066"/>
                </a:solidFill>
              </a:rPr>
              <a:t>«Горячее – холодное»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3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4800600" cy="2239963"/>
          </a:xfrm>
        </p:spPr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660066"/>
                </a:solidFill>
              </a:rPr>
              <a:t>Обследование объектов различными анализаторами</a:t>
            </a:r>
          </a:p>
        </p:txBody>
      </p:sp>
      <p:pic>
        <p:nvPicPr>
          <p:cNvPr id="13317" name="Picture 5" descr="SAM_005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9600" y="609600"/>
            <a:ext cx="4724400" cy="154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SAM_005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2819400"/>
            <a:ext cx="6019800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324600" y="3617913"/>
            <a:ext cx="2819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i="1">
                <a:solidFill>
                  <a:srgbClr val="660066"/>
                </a:solidFill>
              </a:rPr>
              <a:t>«Наши помощники»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3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9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</TotalTime>
  <Words>141</Words>
  <Application>Microsoft Office PowerPoint</Application>
  <PresentationFormat>Экран (4:3)</PresentationFormat>
  <Paragraphs>29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Презентация PowerPoint</vt:lpstr>
      <vt:lpstr>ТРИЗ</vt:lpstr>
      <vt:lpstr>Презентация PowerPoint</vt:lpstr>
      <vt:lpstr>Принципы разработки занятий</vt:lpstr>
      <vt:lpstr>ПРИЕМЫ ТРИЗ, применяемые на занятиях</vt:lpstr>
      <vt:lpstr>Игры на классификацию  </vt:lpstr>
      <vt:lpstr>МОЗГОВОЙ ШТУРМ</vt:lpstr>
      <vt:lpstr>Решение противоречий</vt:lpstr>
      <vt:lpstr>Обследование объектов различными анализаторами</vt:lpstr>
      <vt:lpstr>Понимание системности окружающего мира</vt:lpstr>
      <vt:lpstr>Метод фокальных объектов</vt:lpstr>
      <vt:lpstr>Снятие вектора психологической инерции мышления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23</cp:revision>
  <cp:lastPrinted>1601-01-01T00:00:00Z</cp:lastPrinted>
  <dcterms:created xsi:type="dcterms:W3CDTF">1601-01-01T00:00:00Z</dcterms:created>
  <dcterms:modified xsi:type="dcterms:W3CDTF">2014-11-16T08:32:05Z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