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8E5D8F8-C254-4FD5-9B9E-A248C60C806A}" type="datetimeFigureOut">
              <a:rPr lang="ru-RU" smtClean="0"/>
              <a:t>27.04.2011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E9F28D3-7439-472E-99A8-9059B89AF8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E5D8F8-C254-4FD5-9B9E-A248C60C806A}" type="datetimeFigureOut">
              <a:rPr lang="ru-RU" smtClean="0"/>
              <a:t>27.04.2011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9F28D3-7439-472E-99A8-9059B89AF8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E5D8F8-C254-4FD5-9B9E-A248C60C806A}" type="datetimeFigureOut">
              <a:rPr lang="ru-RU" smtClean="0"/>
              <a:t>27.04.2011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9F28D3-7439-472E-99A8-9059B89AF8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E5D8F8-C254-4FD5-9B9E-A248C60C806A}" type="datetimeFigureOut">
              <a:rPr lang="ru-RU" smtClean="0"/>
              <a:t>27.04.2011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9F28D3-7439-472E-99A8-9059B89AF8E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E5D8F8-C254-4FD5-9B9E-A248C60C806A}" type="datetimeFigureOut">
              <a:rPr lang="ru-RU" smtClean="0"/>
              <a:t>27.04.2011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9F28D3-7439-472E-99A8-9059B89AF8E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E5D8F8-C254-4FD5-9B9E-A248C60C806A}" type="datetimeFigureOut">
              <a:rPr lang="ru-RU" smtClean="0"/>
              <a:t>27.04.2011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9F28D3-7439-472E-99A8-9059B89AF8E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E5D8F8-C254-4FD5-9B9E-A248C60C806A}" type="datetimeFigureOut">
              <a:rPr lang="ru-RU" smtClean="0"/>
              <a:t>27.04.2011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9F28D3-7439-472E-99A8-9059B89AF8E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E5D8F8-C254-4FD5-9B9E-A248C60C806A}" type="datetimeFigureOut">
              <a:rPr lang="ru-RU" smtClean="0"/>
              <a:t>27.04.2011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9F28D3-7439-472E-99A8-9059B89AF8E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E5D8F8-C254-4FD5-9B9E-A248C60C806A}" type="datetimeFigureOut">
              <a:rPr lang="ru-RU" smtClean="0"/>
              <a:t>27.04.2011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9F28D3-7439-472E-99A8-9059B89AF8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8E5D8F8-C254-4FD5-9B9E-A248C60C806A}" type="datetimeFigureOut">
              <a:rPr lang="ru-RU" smtClean="0"/>
              <a:t>27.04.2011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9F28D3-7439-472E-99A8-9059B89AF8E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8E5D8F8-C254-4FD5-9B9E-A248C60C806A}" type="datetimeFigureOut">
              <a:rPr lang="ru-RU" smtClean="0"/>
              <a:t>27.04.2011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E9F28D3-7439-472E-99A8-9059B89AF8E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8E5D8F8-C254-4FD5-9B9E-A248C60C806A}" type="datetimeFigureOut">
              <a:rPr lang="ru-RU" smtClean="0"/>
              <a:t>27.04.2011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E9F28D3-7439-472E-99A8-9059B89AF8E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Постановка экспериментов – один из способов развития творческого мышления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C:\Documents and Settings\Admin\Рабочий стол\фото\PICT0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88" y="142875"/>
            <a:ext cx="8667750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4438" y="785813"/>
            <a:ext cx="7772400" cy="13779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</a:rPr>
              <a:t>Что такое плесень?</a:t>
            </a:r>
          </a:p>
        </p:txBody>
      </p:sp>
      <p:pic>
        <p:nvPicPr>
          <p:cNvPr id="92163" name="Picture 54" descr="IMG_3998"/>
          <p:cNvPicPr>
            <a:picLocks noChangeAspect="1" noChangeArrowheads="1"/>
          </p:cNvPicPr>
          <p:nvPr>
            <p:ph type="subTitle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28875" y="2428875"/>
            <a:ext cx="6286500" cy="407193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4572000"/>
            <a:ext cx="7745413" cy="200501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400" dirty="0" smtClean="0"/>
              <a:t>          </a:t>
            </a:r>
            <a:r>
              <a:rPr lang="ru-RU" sz="1600" dirty="0" smtClean="0"/>
              <a:t> </a:t>
            </a:r>
            <a:endParaRPr lang="ru-RU" sz="2000" b="1" i="1" u="sng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Что такое плесень?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 Какая она бывает?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Чем опасна или полезна плесень?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93187" name="Picture 4" descr="0_1cff_f0c64c7c_L"/>
          <p:cNvPicPr>
            <a:picLocks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8488" y="428625"/>
            <a:ext cx="7742237" cy="364331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85875"/>
            <a:ext cx="9001155" cy="49815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1400" i="1" dirty="0" smtClean="0">
              <a:solidFill>
                <a:schemeClr val="accent4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b="1" i="1" dirty="0" smtClean="0">
                <a:solidFill>
                  <a:schemeClr val="accent4"/>
                </a:solidFill>
              </a:rPr>
              <a:t>		</a:t>
            </a:r>
            <a:r>
              <a:rPr lang="ru-RU" sz="3600" dirty="0" smtClean="0">
                <a:solidFill>
                  <a:schemeClr val="accent4"/>
                </a:solidFill>
              </a:rPr>
              <a:t>Плесень - это микроскопические грибки, скапливающиеся пятнами в виде налета на чем-нибудь гниющем или сыром.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3600" dirty="0" smtClean="0">
                <a:solidFill>
                  <a:schemeClr val="tx2"/>
                </a:solidFill>
              </a:rPr>
              <a:t>        </a:t>
            </a:r>
            <a:endParaRPr lang="ru-RU" sz="3200" dirty="0" smtClean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357188"/>
            <a:ext cx="7138988" cy="101123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Мой первый эксперимент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endParaRPr lang="ru-RU" sz="3200" b="1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171" name="Rectangle 23"/>
          <p:cNvSpPr>
            <a:spLocks noGrp="1" noChangeArrowheads="1"/>
          </p:cNvSpPr>
          <p:nvPr>
            <p:ph idx="1"/>
          </p:nvPr>
        </p:nvSpPr>
        <p:spPr>
          <a:xfrm>
            <a:off x="1857375" y="4572000"/>
            <a:ext cx="5929313" cy="167005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ru-RU" sz="18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Наша выращенная плесень называется -  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            Плесневый гриб -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мукор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952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342900"/>
            <a:endParaRPr lang="ru-RU" sz="2400"/>
          </a:p>
        </p:txBody>
      </p:sp>
      <p:pic>
        <p:nvPicPr>
          <p:cNvPr id="95237" name="Picture 7" descr="IMG_01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613" y="1714500"/>
            <a:ext cx="4471987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8" name="Rectangle 9"/>
          <p:cNvSpPr>
            <a:spLocks noChangeArrowheads="1"/>
          </p:cNvSpPr>
          <p:nvPr/>
        </p:nvSpPr>
        <p:spPr bwMode="auto">
          <a:xfrm>
            <a:off x="0" y="1752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2400"/>
          </a:p>
        </p:txBody>
      </p:sp>
      <p:sp>
        <p:nvSpPr>
          <p:cNvPr id="9523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342900"/>
            <a:endParaRPr lang="ru-RU" sz="2400"/>
          </a:p>
        </p:txBody>
      </p:sp>
      <p:pic>
        <p:nvPicPr>
          <p:cNvPr id="95240" name="Picture 15" descr="IMG_01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1714500"/>
            <a:ext cx="4260850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41" name="Rectangle 17"/>
          <p:cNvSpPr>
            <a:spLocks noChangeArrowheads="1"/>
          </p:cNvSpPr>
          <p:nvPr/>
        </p:nvSpPr>
        <p:spPr bwMode="auto">
          <a:xfrm>
            <a:off x="3276600" y="5300663"/>
            <a:ext cx="2601913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1100"/>
          </a:p>
          <a:p>
            <a:pPr eaLnBrk="0" hangingPunct="0"/>
            <a:endParaRPr lang="ru-RU" sz="2400"/>
          </a:p>
        </p:txBody>
      </p:sp>
      <p:sp>
        <p:nvSpPr>
          <p:cNvPr id="95242" name="Rectangle 18"/>
          <p:cNvSpPr>
            <a:spLocks noChangeArrowheads="1"/>
          </p:cNvSpPr>
          <p:nvPr/>
        </p:nvSpPr>
        <p:spPr bwMode="auto">
          <a:xfrm>
            <a:off x="2566988" y="218598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 b="1" i="1">
                <a:cs typeface="Times New Roman" pitchFamily="18" charset="0"/>
              </a:rPr>
              <a:t>  </a:t>
            </a:r>
            <a:endParaRPr lang="ru-RU" sz="2400"/>
          </a:p>
        </p:txBody>
      </p:sp>
      <p:sp>
        <p:nvSpPr>
          <p:cNvPr id="95243" name="Rectangle 20"/>
          <p:cNvSpPr>
            <a:spLocks noChangeArrowheads="1"/>
          </p:cNvSpPr>
          <p:nvPr/>
        </p:nvSpPr>
        <p:spPr bwMode="auto">
          <a:xfrm>
            <a:off x="2566988" y="76279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Рост плесени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ru-RU" b="1" smtClean="0"/>
              <a:t>2 день – серые пятнышки, кружочки размером 3-5 мм.</a:t>
            </a:r>
          </a:p>
          <a:p>
            <a:pPr eaLnBrk="1" hangingPunct="1"/>
            <a:r>
              <a:rPr lang="ru-RU" b="1" smtClean="0"/>
              <a:t>3 день – круги увеличиваются.</a:t>
            </a:r>
          </a:p>
          <a:p>
            <a:pPr eaLnBrk="1" hangingPunct="1"/>
            <a:r>
              <a:rPr lang="ru-RU" b="1" smtClean="0"/>
              <a:t>4 день – появилась лохматость.</a:t>
            </a:r>
          </a:p>
          <a:p>
            <a:pPr eaLnBrk="1" hangingPunct="1"/>
            <a:r>
              <a:rPr lang="ru-RU" b="1" smtClean="0"/>
              <a:t> 5 день - серо-зеленая лохматая шапочка покрыла весь кусок хлеба.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214554"/>
            <a:ext cx="8115328" cy="4094806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метод обучения;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форма организации педагогического процесса;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вид познавательной деятельности.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/>
          </a:bodyPr>
          <a:lstStyle/>
          <a:p>
            <a:r>
              <a:rPr lang="ru-RU" sz="3600" i="1" dirty="0" smtClean="0"/>
              <a:t>Эксперимент выступает как:</a:t>
            </a:r>
            <a:endParaRPr lang="ru-RU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иллюстративные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поисковые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решение экспериментальных задач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/>
              <a:t>Эксперименты подразделяются на:</a:t>
            </a:r>
            <a:endParaRPr lang="ru-RU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32511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осознание того, что хочешь узнать;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формулирование задачи;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продумывание методики;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прогнозирование результатов;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выполнение работы;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наблюдение и фиксирование результатов;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анализ полученных данных;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словесный отчет;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формулировка выводов.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066800"/>
          </a:xfrm>
        </p:spPr>
        <p:txBody>
          <a:bodyPr>
            <a:normAutofit/>
          </a:bodyPr>
          <a:lstStyle/>
          <a:p>
            <a:r>
              <a:rPr lang="ru-RU" i="1" dirty="0" smtClean="0">
                <a:cs typeface="Times New Roman" pitchFamily="18" charset="0"/>
              </a:rPr>
              <a:t>Последовательность действий</a:t>
            </a:r>
            <a:endParaRPr lang="ru-RU" i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3" descr="C:\Documents and Settings\Admin\Рабочий стол\фото\PICT0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14313"/>
            <a:ext cx="8667750" cy="65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:\Documents and Settings\Admin\Рабочий стол\фото\PICT0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938" y="214313"/>
            <a:ext cx="85725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Documents and Settings\Admin\Рабочий стол\фото\PICT0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142875"/>
            <a:ext cx="85725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Documents and Settings\Admin\Рабочий стол\фото\PICT0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142875"/>
            <a:ext cx="85725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:\Documents and Settings\Admin\Рабочий стол\фото\PICT0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938" y="142875"/>
            <a:ext cx="85725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66</TotalTime>
  <Words>142</Words>
  <Application>Microsoft Office PowerPoint</Application>
  <PresentationFormat>Экран (4:3)</PresentationFormat>
  <Paragraphs>37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Открытая</vt:lpstr>
      <vt:lpstr>Постановка экспериментов – один из способов развития творческого мышления</vt:lpstr>
      <vt:lpstr>Эксперимент выступает как:</vt:lpstr>
      <vt:lpstr>Эксперименты подразделяются на:</vt:lpstr>
      <vt:lpstr>Последовательность действий</vt:lpstr>
      <vt:lpstr>Слайд 5</vt:lpstr>
      <vt:lpstr>Слайд 6</vt:lpstr>
      <vt:lpstr>Слайд 7</vt:lpstr>
      <vt:lpstr>Слайд 8</vt:lpstr>
      <vt:lpstr>Слайд 9</vt:lpstr>
      <vt:lpstr>Слайд 10</vt:lpstr>
      <vt:lpstr>Что такое плесень?</vt:lpstr>
      <vt:lpstr>Слайд 12</vt:lpstr>
      <vt:lpstr>Слайд 13</vt:lpstr>
      <vt:lpstr>Мой первый эксперимент  </vt:lpstr>
      <vt:lpstr>Рост плесени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ПостаноВка экспериментов – один из способов развития творческого мышления</dc:title>
  <dc:creator>Admin</dc:creator>
  <cp:lastModifiedBy>Admin</cp:lastModifiedBy>
  <cp:revision>7</cp:revision>
  <dcterms:created xsi:type="dcterms:W3CDTF">2011-04-27T18:30:20Z</dcterms:created>
  <dcterms:modified xsi:type="dcterms:W3CDTF">2011-04-27T19:36:21Z</dcterms:modified>
</cp:coreProperties>
</file>