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27:43.703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3201 107,'0'0,"0"53,-53-53,53 0,0 53,-53-53,-1 0,54 0,0 53,0-53,-53 0,53 0,-53 0,53 0,-54 54,1-54,53 53,-53-53,53 53,-54-53,54 0,0 54,-53-54,53 0,0 53,0-53,-53 0,53 0,0 53,0-53,-54 0,54 0,0 54,0-54,-53 0,53 0,-53 53,-1-53,54 53,0-53,-53 54,53-54,-53 53,-1 0,54-53,-53 54,53-54,-54 0,54 0,0 53,-53 0,53-53,0 54,-53-54,53 0,0 53,-54-53,54 53</inkml:trace>
  <inkml:trace contextRef="#ctx0" brushRef="#br0" timeOffset="3500">3041 0</inkml:trace>
  <inkml:trace contextRef="#ctx0" brushRef="#br0" timeOffset="3531">3041 0,'-53'0,"0"0,53 0,-54 0,54 0,-53 0,53 0,-53 0,-1 0,54 0,-53 0,53 0,-53 0,53 0,-54 0,1 0,53 0,-53 0,53 0,-54 0,1 0,53 0,-53 0,53 0,-54 0,1 0,53 0,-54 0,54 0,-53 0,0 0,53 53,-54-53</inkml:trace>
  <inkml:trace contextRef="#ctx0" brushRef="#br0" timeOffset="9156">1 1706,'0'0,"53"0,-53 0,54-53,-54 0,53 53,-53 0,53-54,1 1,-54 53,53-53,-53 53,107-54,-1 1,-106 53,107 0,-107-53,53 53,-53-54,54 54,-54 0,53 0,-53-53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39:26.96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0,'25'0,"-25"0,24 0,-24 0,25 0,-25 0,0 0,0 0,25 0,-25 24,25-24,-25 0,0 25,0-25,25 25,-25-25,0 25,0-25,25 24,-25 1,0 0,0-25,0 25,0-1,0-24,0 0,0 25,0-25,0 25,24-25,-24 25,0-25,0 24,25-24,-25 0,0 25,25-25,-25 25,0-25,0 25,25-25,-25 24,0 1,25-25,-25 25,0-25,24 25,-24-25,25 24,-25 1,25-25,-25 25,25-25,0 25,-25-25,0 0,0 24,25-24,-25 25,0-25,24 50,1-50,-25 24,25-24,0 25,-25 0,25-25,-25 0,0 0,0 0,24 0,-24 0,0 0,25 25,-25-25,50 24,-25-24,0 0,24 25,26 0,-75-25,25 0,24 0,-49 0,50 25,-25-25,-25 0,24 0,1 0,-25 0,25 0,0 24,0-24,24 0,-24 0,0 0,25 25,-25-25,-1 0,26 25,-25-25,-25 0,25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39:42.5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5187 11,'-25'0,"25"0,-24 0,-1 0,25 0,-25 0,25 0,-25 0,25 0,-25 0,1 0,24 0,-25 0,-25 0,50 0,-25 0,0 0,1 0,-1 0,25 0,-25 0,0 0,25 0,-25 0,25 0,-24 0,24 0,-25 0,0 0,0 0,0 0,-24 25,-26 0,26-25,24 0,-25 0,25 0,0 0,25 0,-24 0,-1 0,25 0,-25 0,0 0,0 0,1 0,-1 0,0 0,0 0,25 0,-50 0,26 0,-1 0,25 0,-25 0,0 0,25 0,-25 0,25 0,-24 0,24 0,-25 0,0 0,25 0,-25 0,25 0,-25 0,0 0,1 0,24 0,-25 0,25 0,0 0,-25 0,0 0,25 0,-25 0,25 0,-24 0,24 0,-25 0,0 0</inkml:trace>
  <inkml:trace contextRef="#ctx0" brushRef="#br0" timeOffset="8078">5311 1643,'-24'-25,"-1"25,-25 0,50 0,-25 0,25-24,-25 24,1 0,-1 0,0 0,0 0,0 0,1 0,-1 0,25 0,-25 0,25 0,-25 0,0 0,25 0,-25 0,25 0,-24 0,24 0,-25 0,0 0,25 0,-25 0,25 0,-25 0,25 0,-24 0,-1 0,0 0,0 0,0 0,0 0,25 0,-24 0,-1 0,0 0,25 0,-25 0,25 0,-25 0,1 0,24 0,-25 0,25 0,-25 0,25 0,-25 0,0 0,25 0,-25 0,1 0,24 0,-25 0,0 0,0 0,25 0,-49 0,49 0,-25 0,0 0,0 0,-25 0,1 0,24 0,0 0,0 0,25 0,-24 0,24 0,-50 0,50 0,-25 0,0 0,0 0,25 0,-24 0,24 0,-25 0,25 0,-25 0,0 0,0 0,25 0,-24 0,-1 0,25 0,-25 0,0 0,25 0,0 0,-50 0,50 0,-24 0,24 0,-25 0,25 0</inkml:trace>
  <inkml:trace contextRef="#ctx0" brushRef="#br0" timeOffset="16078">5485 3324,'-25'0,"0"0,1 0,-1 0,-25 0,25 0,-24 0,49-25,-50 25,50 0,-25 0,25 0,-25 0,25 0,-24 0,-1 0,25 0,-25 0,0 0,25 0,-49 0,49 0,-25 0,25 0,-25 0,25 0,-25 0,0 0,25 0,-25 0,1 0,24 0,0 0,-25 0,0 0,25 0,0 0,-25 0</inkml:trace>
  <inkml:trace contextRef="#ctx0" brushRef="#br0" timeOffset="41844">0 3250,'25'0,"-25"0,0 0,0 0,25 0,-25 0,25 0,-25 0,25 0,-25 0,24 0,1 0,0 0,-25 0,50 0,-1 0,-49 0,25 0,0 0,-25 0,0 0,25 0,-25 0,25 0,-1 0,1 0,74 25,-49-1,-25-24,0 0,0 0,-25 0,24 0,1 0,-25 0,25 0,-25 0,25 0,-25 0,25 0,-1 0,-24 0,25 0,-25 0,25 0,0 0,-25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40:06.8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1838 0,'0'0,"-24"0,-1 0,25 0,-25 0,25 0,-50 0,25 0,25 0,-25 0,1 0,24 0,-25 0,25 0,-25 0,25 0,-25 0,0 0,25 0,-25 0,1 0,-1 0,0 0,-25 0,25 0,25 0,-49 0,24 0,-25 0,25 0,-24 0,49 0,-25 0,0 0,0 0,25 0,-25 0,25 0,-49 0,49 0,-25 0,-25 0,50 0,-25 0,0 0,25 0,-25 0,1 0,-1 0,0 0,0 0,-25 0,26 0,-1 0,-25 0,50 0,-25 0,25 0,-25 0,0 0,25 25,-49-25,49 0,-50 25,50-25,-25 25,25-25,0 0,-25 0,25 0,-24 0,24 24,-25-24,25 25,-25-25,25 25,0 0,-25-25,25 25,0 0,-25-25,0 49,25-24,-25 0,1 25,24-50,0 49,-25-49,25 25,-25 0,25-25,0 25,-25 0,25-25,0 25,-25-25,25 24,0-24,-25 0,25 0,0 25,0-25,-24 25,24-25,0 25,-25-25,25 0,0 25,0-25,0 25,-25-25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40:16.7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917 546,'-24'0,"24"0,-25-50,-25 26,1-1,-1 0,25 0,0 0,25 25,-24-24,24 24,0-25,-25 25,0 0,25 0,0-25,-25 25,0 0,25-25,-24 25,-1-25,0 25,-49-24,-1-1,50 0,-24 25,24 0,25-25,-25 25,25 0,0-25,-25 25,1 0,24 0,-25 0,25-24,-25-1,0 25,25 0,-25-25,25 0,-25 25,25 0,-24 0,24-25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0" units="1/cm"/>
          <inkml:channelProperty channel="Y" name="resolution" value="30" units="1/cm"/>
        </inkml:channelProperties>
      </inkml:inkSource>
      <inkml:timestamp xml:id="ts0" timeString="2011-08-21T15:40:27.4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1-09-26T13:28:32.6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446 11633,'0'25,"25"-25,-25 0,25 0,-25 0,25 0,0 25,0-25,24 0,-24 0,25 25,-50-25,24 0,-24 25,25-25,-25 0,25 0,0 0,-25 24,25-24,-25 0,24 0,1 25,-25-25,25 25,-25-25,25 0,-25 0,25 0,-1 25,-24-25,25 0,-25 25,25-25,0 0,-25 0,25 0,-25 24,24-24,-24 0,25 0,0 0,-25 0,25 0,-25 0,49 0,-49 0,25 0,-25 0,25 25,0-25,0 0,-25 0,24 0,1 0,-25 0,25 0,-25 0,25 0,-25 0,25 0,-1 0,-24 0,25 0,-25 0,25 0,0 0,-25 25,25-25,-25 0,24 25,-24-25,25 0,0 0,-25 0,25 0,0 0,0 25,-25-25,24 0,-24 0,25 0,-25 0,25 0,0 0,-25 0,25 0,-25 0,24 0,1 0,-25 0,25 24,0-24,0 0,-25 0,24 0,1 0,0 0,0 25,-25-25,25 0,-1 0,-24 0,25 0,-25 0,25 0,0 0,-25 0,25 0,-25 0,24 0,1 0,0 0,0 0,0 0,24 0,-24 0,0 0,0 0,24 0,-49 0,50 0,-25 25,-1-25,26 0,-25 25,25-25,-26 0,26 0,-25 0,0 0,-1 0,1 0,-25 0,25 0,0 0,0 0,-25 0,24 0,-24 0,25 0,0 0,-25 0,0 0,0 0,25 0,-25 0,49 0,-24 0,-25 0,50 0,-25 0,24 0,-24 0,25 0,-1 0,-24 0,0 0,24 0,-49 0,25 0,0 0,-25 0,25 0,-25 0,25 0,-1 0,-24 0,25 0,0 0,0 0,0 0,24 0,-49 0,25 0,0 0,0 0,0 0,-1 0,1 0,-25 0,50 0,-50 0,25 0,-1 0,1 0,25 0,-50 0,25 0,49-25,-49 25,0 0,49 0,-24 0,-26 0,26 0,0 0,-26 0,1 0,0 0,0 0,0 0,-1 0,-24 0,25 0,0 0,0 0,24 0,-24 0,0 0,25 0,-25 0,-1 0,1 0,25 0,-50 0,49 0,-49 0,50 0,-50 0,25 0,-25 0,25 0,-1 0,1 0,50 0,-26 0,-24 0,0 0,49 0,-49 0,0 0,0 0,-1 0,1 0,25 0,-1 0,-24 0,0 0,49 0,-49 0,0 0,25 0,-25 0,24 0,1 0,-1 0,1 0,0 0,-1 0,1 0,-1 0,51 0,-76 0,1 0,25 0,-1 0,-24 0,25 0,-25 0,24 0,-24 0,25 0,-1 0,-24 0,25 0,-25 0,-1 0,1 0,25 0,-50 0,25 0,-25 0,49 0,1 0,-1-50,-24 50,25 0,24 0,25 0,-24 25,-1-25,1 0,-26 0,1 25,-1-25,-24 0,25 25,-50-25,25 0,-25 0,49 0,-24 0,0 0,0 0,74 25,-49-25,24 0,0 0,1 24,-26-24,26 25,-26-25,1 25,-25-25,24 0,-24 0,0 0,25 0,24 0,-24 25,-26-25,26 0,0 25,-50-25,25 0,-1 0,-24 0,25 0,-25 0,50 0,-25 0,-1 25,1-25,-25 0,25 0,0 0,0 0,-1 0,1 0,25 0,-25 0,24 0,1 0,-1 0,-24 0,0 0,25 0,-26 0,1 0,-25 0,25 0,-25 0,25 0,-25 0,25 0,-1 0,1 0,0 0,0 0,-25 0,49 0,-24 0,0 0,25-25,-50 25,25 0,-1 0,1-25,0 25,0 0,24-25,-24 25,-25-25,25 25,0 0,0 0,24-25,-24 25,-25 0,25-24,24 24,-24 0,0-25,0 25,0 0,49-25,-49 0,0 25,-25 0,24 0,1 0,0 0,0 0,0-25,-1 25,-24 0,25 0,0-24,0 24,-25 0,25-25,-25 25,24 0,1 0,-25 0,25-25,-25 25,50 0,-1 0,-49 0,50 0,0-25,-26 25,1 0,25 0,-25 0,-1-25,26 25,-50 0,50-24,-50 24,24 0,-24 0,25 0,-25-25,25 25,0 0,-25 0,25 0,-25-25,24 25,1 0,-25 0,25-25,-25 25,25 0,-25-25,25 25,-1 0,-24 0,25-24,-25 24,25 0,0 0,-25 0,25-25,-25 25,24 0,-24-25,25 25,0 0,-25 0,25 0,-25 0,25-25,-1 25,-24 0,25 0,-25 0,25 0,-25-25,25 25,0 0,-25 0,24 0,-24 0,25-24,0 24,-25-25,25 25,0 0,0 0,-25-25,24 25,-24 0,25-25,-25 0,25 25,0 0,-25 0,25-24,-25 24,24 0,1-25,-25 25,25 0,-25 0,25 0,-25-25,25 25,-1-25,-24 25,25-25,-25 25,25 0,0 0,-25 0,25-24,-25 24,24 0,-24 0,25 0,0 0,-25 0,25 0,-25 0,25 0,-1 0,1 0,-25 0,25 0,0 0,-25 0,25 0,-25 0,24 0,-24 0,50 24,-25 1,0-25,-1 0,1 0,-25 25,25-25,0 25,0-25,-1 0,1 25,0-1,50 1,-75-25,49 0,-24 25,0 0,0-25,-1 0,1 0,-25 0,50 0,-50 25,25-25,-1 0,1 24,0 1,25-25,-26 0,1 0,0 25,0-25,0 25,-1-25,-24 0,50 0,-50 0,50 25,-26-25,-24 24,50-24,-50 0,50 0,-1 0,-24 25,25-25,-1 25,-24 0,25-25,-1 0,-49 0,50 0,0 25,-50-25,24 0,1 0,25 0,-25 24,-1-24,1 0,0 0,0 0,0 0,-1 0,1 0,0 0,0 0,-25 25,25-25,-1 0,1 0,0 0,0 25,0-25,-1 0,1 0,0 0,0 0,24 0,-49 0,25 0,0 0,0 0,0 0,24 0,26 0,-1 0,1 25,-26-25,-24 25,0-25,0 0,-1 0,-24 0,25 0,0 0,25 0,-1 0,1 0,-1 0,26 0,-1 0,1 0,24 0,25 0,-50 24,1-24,-1 0,75 50,-50-50,25 0,25 25,-50-25,25 25,-49-25,-26 0,1 0,-1 0,-24 0,0 0,0 0,25 0,-26 0,1 0,25 0,-50 0,25 0,-1 0,1 0,0 0,0 0,0 0,-25 0,49 0,1 0,-25 0,24 0,26 0,-26 0,26-25,-51 25,26 0,49 0,25-25,-74 25,49 0,-24 0,-1 0,-24 0,24-25,-24 25,-1-25,1 25,-25 0,49-24,-49 24,49 0,-24 0,24-25,-24 25,-1 0,51-25,-51 0,26 25,-50 0,24 0,50 0,-49-25,24 1,-24 24,24-25,-24 25,24 0,-24-25,49 25,-24 0,-26 0,75-25,-49 0,49 25,-25 0,25 0,-25 0,0 0,50-24,-74 24,-1 0,0 0,1 0,-1 0,-24 0,0 0,-1 0,-24 0,25 0,-1 0,26 0,-26 0,1 0,49 0,-49 0,49 0,25 0,0 0,-25 0,25 0,-25 0,25 0,-24 0,-1 0,-25 0,1 0,-1 0,-24 0,24 0,-24 0,24 0,-24 0,24 0,-24 0,-1 0,26 0,-1-25,25 25,1 0,-26 0,0 0,-24 0,0 0,-26 0,26 0,-25 0,0 0,24 0,26 0,-26 0,-49 0,50 0,-50 0,25 0,-25 0,25 0,-1 0,1 0,0 0,25 0,24 0,-24 0,-1 0,-24 0,0 0,-75 0,75 0,-50 0,50 0,-50 0,50 0,-25 0,-25 0,50 0,-50 0,50 0,-25 0,-25-25,50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D1173-842F-44D6-8417-9B9CF34F1C73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6F70F-9495-4901-B38B-7F0F85A2E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5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F70F-9495-4901-B38B-7F0F85A2E4E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3734BB5-39B7-4359-9B14-54F74A5B64E2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B249244-AFF3-4070-B374-05649418E5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9.emf"/><Relationship Id="rId3" Type="http://schemas.openxmlformats.org/officeDocument/2006/relationships/image" Target="../media/image3.jpeg"/><Relationship Id="rId7" Type="http://schemas.openxmlformats.org/officeDocument/2006/relationships/image" Target="../media/image6.emf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.emf"/><Relationship Id="rId1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14290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Организм человека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142984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Внутренние органы 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человека.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Головной мозг.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Сердце.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Лёгкие.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Печень.</a:t>
            </a:r>
          </a:p>
        </p:txBody>
      </p:sp>
      <p:pic>
        <p:nvPicPr>
          <p:cNvPr id="9" name="Picture 8" descr="D:\Documents and Settings\Администратор\Рабочий стол\анимация\Мои рисунки\Изображение\Изображение 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7521" y="2491694"/>
            <a:ext cx="2214578" cy="3857652"/>
          </a:xfrm>
          <a:prstGeom prst="rect">
            <a:avLst/>
          </a:prstGeom>
          <a:noFill/>
        </p:spPr>
      </p:pic>
      <p:pic>
        <p:nvPicPr>
          <p:cNvPr id="10" name="Picture 3" descr="D:\Documents and Settings\Администратор\Рабочий стол\анимация\Мои рисунки\Изображение\Изображение 0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56414"/>
            <a:ext cx="1714512" cy="1905000"/>
          </a:xfrm>
          <a:prstGeom prst="rect">
            <a:avLst/>
          </a:prstGeom>
          <a:noFill/>
        </p:spPr>
      </p:pic>
      <p:pic>
        <p:nvPicPr>
          <p:cNvPr id="12" name="Picture 6" descr="D:\Documents and Settings\Администратор\Рабочий стол\анимация\Мои рисунки\Изображение\Изображение 09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071942"/>
            <a:ext cx="1422400" cy="157163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57752" y="1214422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Нервная система.</a:t>
            </a:r>
          </a:p>
          <a:p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Головной мозг.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Спинной мозг.</a:t>
            </a:r>
          </a:p>
          <a:p>
            <a:pPr marL="514350" indent="-514350">
              <a:buAutoNum type="arabicPeriod"/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Нервы.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Мир чувств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Эмоции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Как выражаются эмоции?</a:t>
            </a: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Изобразите рисунок, соответствующий вашему состоянию.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Тамара\Desktop\анимашки\анимация\ученик на книгах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42958"/>
            <a:ext cx="1090018" cy="149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мара\Desktop\анимашки\анимация\анимашки\ж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359257"/>
            <a:ext cx="1296144" cy="116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Тамара\Desktop\анимашки\анимация\000ADB6B\детки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05" y="3981707"/>
            <a:ext cx="12573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Тамара\Desktop\анимашки\анимация\000ADB6B\весёлый урок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506" y="2030032"/>
            <a:ext cx="1231900" cy="182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Тамара\Desktop\анимашки\анимация\Мои рисунки\Изображение\Изображение 13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25" y="3889208"/>
            <a:ext cx="2692063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Тамара\Desktop\анимашки\анимация\Мои рисунки\Изображение\Изображение 13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39" y="3980603"/>
            <a:ext cx="29416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Тамара\Desktop\анимашки\анимация\анимашки\пр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272" y="404664"/>
            <a:ext cx="2114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35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s and Settings\Администратор\Рабочий стол\анимация\Мои рисунки\Изображение\Изображение 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1905000" cy="1676400"/>
          </a:xfrm>
          <a:prstGeom prst="rect">
            <a:avLst/>
          </a:prstGeom>
          <a:noFill/>
        </p:spPr>
      </p:pic>
      <p:pic>
        <p:nvPicPr>
          <p:cNvPr id="3" name="Picture 6" descr="D:\Documents and Settings\Администратор\Рабочий стол\анимация\Мои рисунки\Изображение\Изображение 0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357298"/>
            <a:ext cx="1422400" cy="1905000"/>
          </a:xfrm>
          <a:prstGeom prst="rect">
            <a:avLst/>
          </a:prstGeom>
          <a:noFill/>
        </p:spPr>
      </p:pic>
      <p:pic>
        <p:nvPicPr>
          <p:cNvPr id="4" name="Picture 3" descr="D:\Documents and Settings\Администратор\Рабочий стол\анимация\Мои рисунки\Изображение\Изображение 0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714620"/>
            <a:ext cx="990600" cy="1905000"/>
          </a:xfrm>
          <a:prstGeom prst="rect">
            <a:avLst/>
          </a:prstGeom>
          <a:noFill/>
        </p:spPr>
      </p:pic>
      <p:pic>
        <p:nvPicPr>
          <p:cNvPr id="6" name="Picture 5" descr="D:\Documents and Settings\Администратор\Рабочий стол\анимация\Мои рисунки\Изображение\Изображение 0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643446"/>
            <a:ext cx="1803400" cy="1905000"/>
          </a:xfrm>
          <a:prstGeom prst="rect">
            <a:avLst/>
          </a:prstGeom>
          <a:noFill/>
        </p:spPr>
      </p:pic>
      <p:pic>
        <p:nvPicPr>
          <p:cNvPr id="10" name="Picture 7" descr="D:\Documents and Settings\Администратор\Рабочий стол\анимация\Мои рисунки\Изображение\Изображение 09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714884"/>
            <a:ext cx="1905000" cy="1460500"/>
          </a:xfrm>
          <a:prstGeom prst="rect">
            <a:avLst/>
          </a:prstGeom>
          <a:noFill/>
        </p:spPr>
      </p:pic>
      <p:pic>
        <p:nvPicPr>
          <p:cNvPr id="11" name="Picture 8" descr="D:\Documents and Settings\Администратор\Рабочий стол\анимация\Мои рисунки\Изображение\Изображение 10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4143380"/>
            <a:ext cx="901700" cy="1905000"/>
          </a:xfrm>
          <a:prstGeom prst="rect">
            <a:avLst/>
          </a:prstGeom>
          <a:noFill/>
        </p:spPr>
      </p:pic>
      <p:pic>
        <p:nvPicPr>
          <p:cNvPr id="2050" name="Picture 2" descr="D:\Documents and Settings\Администратор\Рабочий стол\анимация\Мои рисунки\Изображение\Изображение 03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64000" y="2476500"/>
            <a:ext cx="1016000" cy="1905000"/>
          </a:xfrm>
          <a:prstGeom prst="rect">
            <a:avLst/>
          </a:prstGeom>
          <a:noFill/>
        </p:spPr>
      </p:pic>
      <p:pic>
        <p:nvPicPr>
          <p:cNvPr id="13" name="Picture 2" descr="D:\Documents and Settings\Администратор\Рабочий стол\анимация\Мои рисунки\Изображение\Изображение 03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6400" y="2628900"/>
            <a:ext cx="1016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Скелет – опора тела.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(</a:t>
            </a:r>
            <a:r>
              <a:rPr lang="ru-RU" sz="3200" b="1" i="1" dirty="0" err="1" smtClean="0">
                <a:solidFill>
                  <a:srgbClr val="002060"/>
                </a:solidFill>
              </a:rPr>
              <a:t>Опорно</a:t>
            </a:r>
            <a:r>
              <a:rPr lang="ru-RU" sz="3200" b="1" i="1" dirty="0" smtClean="0">
                <a:solidFill>
                  <a:srgbClr val="002060"/>
                </a:solidFill>
              </a:rPr>
              <a:t>- двигательный аппарат.)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3" name="Picture 2" descr="D:\Documents and Settings\Администратор\Рабочий стол\анимация\Мои рисунки\Изображение\Изображение 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2286016" cy="27860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435769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Мышцы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8" descr="D:\Documents and Settings\Администратор\Рабочий стол\анимация\Мои рисунки\Изображение\Изображение 1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23773">
            <a:off x="490940" y="4152949"/>
            <a:ext cx="2572050" cy="2703732"/>
          </a:xfrm>
          <a:prstGeom prst="rect">
            <a:avLst/>
          </a:prstGeom>
          <a:solidFill>
            <a:schemeClr val="accent2"/>
          </a:solidFill>
          <a:scene3d>
            <a:camera prst="perspectiveFron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Пищеварительная система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3" descr="D:\Documents and Settings\Администратор\Рабочий стол\анимация\Мои рисунки\Изображение\Изображение 0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2714644" cy="52149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0430" y="1428736"/>
            <a:ext cx="5143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Ротовая полость.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Слюнные железы.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Язык.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Глотка.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Пищевод.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Желудок.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Тонкая кишка.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Толстая кишка.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Печень.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0715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114298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257174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471488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21468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9</a:t>
            </a:r>
            <a:endParaRPr lang="ru-R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1550" y="1412875"/>
              <a:ext cx="1152525" cy="614363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2189" y="1403517"/>
                <a:ext cx="1171248" cy="6330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6913" y="1438275"/>
              <a:ext cx="509587" cy="347663"/>
            </p14:xfrm>
          </p:contentPart>
        </mc:Choice>
        <mc:Fallback xmlns=""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7556" y="1428918"/>
                <a:ext cx="528301" cy="366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988" y="2268538"/>
              <a:ext cx="1974850" cy="1196975"/>
            </p14:xfrm>
          </p:contentPart>
        </mc:Choice>
        <mc:Fallback xmlns=""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5629" y="2259178"/>
                <a:ext cx="1993569" cy="1215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7713" y="4017963"/>
              <a:ext cx="661987" cy="250825"/>
            </p14:xfrm>
          </p:contentPart>
        </mc:Choice>
        <mc:Fallback xmlns=""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08354" y="4008607"/>
                <a:ext cx="680706" cy="269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38400" y="4786313"/>
              <a:ext cx="330200" cy="196850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29048" y="4776956"/>
                <a:ext cx="3489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58413" y="31592838"/>
              <a:ext cx="0" cy="0"/>
            </p14:xfrm>
          </p:contentPart>
        </mc:Choice>
        <mc:Fallback xmlns=""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258413" y="3159283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00042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Зубы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Что происходит с молочными зубами у детей?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Сколько зубов у взрослого человека?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Что такое кариес?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Как ухаживать за зубами?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Что полезно есть , чтобы зубы были здоровыми?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D:\Documents and Settings\Администратор\Рабочий стол\анимация\люди жив., предметы\зубы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429132"/>
            <a:ext cx="2857520" cy="1771660"/>
          </a:xfrm>
          <a:prstGeom prst="rect">
            <a:avLst/>
          </a:prstGeom>
          <a:noFill/>
        </p:spPr>
      </p:pic>
      <p:pic>
        <p:nvPicPr>
          <p:cNvPr id="4099" name="Picture 3" descr="D:\Documents and Settings\Администратор\Рабочий стол\анимация\Мои рисунки\Изображение\Изображение 16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929198"/>
            <a:ext cx="142875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28604"/>
            <a:ext cx="81758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Дыхательная система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Носовая полость.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Гортань.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Трахея.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Бронхи.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Лёгкие.</a:t>
            </a:r>
          </a:p>
          <a:p>
            <a:endParaRPr lang="ru-RU" sz="3200" b="1" i="1" dirty="0">
              <a:solidFill>
                <a:srgbClr val="002060"/>
              </a:solidFill>
            </a:endParaRPr>
          </a:p>
          <a:p>
            <a:endParaRPr lang="ru-RU" sz="3200" b="1" i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Почему следует дышать через нос?</a:t>
            </a:r>
          </a:p>
          <a:p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Кровеносная система</a:t>
            </a:r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Почему сердце сравнивают с насосом?</a:t>
            </a:r>
          </a:p>
          <a:p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3" name="Picture 6" descr="D:\Documents and Settings\Администратор\Рабочий стол\анимация\Мои рисунки\Изображение\Изображение 0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2276872"/>
            <a:ext cx="2592288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Как организм удаляет ненужные ему жидкие вещества?</a:t>
            </a:r>
          </a:p>
          <a:p>
            <a:endParaRPr lang="ru-RU" sz="2400" b="1" i="1" dirty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34076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Какие вещества поступают в организм человека из окружающей среды? 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541097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Назовите органы, обеспечивающие поступление этих веществ.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386104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Какие вещества удаляются из организма в окружающую среду?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08" y="521855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Благодаря каким органам происходит удаление из организма ненужных веществ?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83" y="4434586"/>
            <a:ext cx="9937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Органы выделения </a:t>
            </a: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5400000">
            <a:off x="3895343" y="1775798"/>
            <a:ext cx="978410" cy="6058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8091079">
            <a:off x="1642496" y="1544839"/>
            <a:ext cx="978408" cy="5265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967244">
            <a:off x="6011214" y="1513576"/>
            <a:ext cx="978408" cy="89341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1862" y="2575356"/>
            <a:ext cx="209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почки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286774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мочеточники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286774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м</a:t>
            </a:r>
            <a:r>
              <a:rPr lang="ru-RU" sz="2800" b="1" i="1" dirty="0" smtClean="0">
                <a:solidFill>
                  <a:srgbClr val="002060"/>
                </a:solidFill>
              </a:rPr>
              <a:t>очевой пузырь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11335">
            <a:off x="276004" y="605880"/>
            <a:ext cx="1804987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69160"/>
            <a:ext cx="19018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458" y="18799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Наши помощники – органы чувств.</a:t>
            </a:r>
          </a:p>
          <a:p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8000"/>
                </a:solidFill>
              </a:rPr>
              <a:t>Зрение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b="1" i="1" dirty="0" smtClean="0">
                <a:solidFill>
                  <a:srgbClr val="002060"/>
                </a:solidFill>
              </a:rPr>
              <a:t>Радужная оболочка </a:t>
            </a:r>
            <a:r>
              <a:rPr lang="ru-RU" sz="2800" b="1" i="1" dirty="0" smtClean="0">
                <a:solidFill>
                  <a:srgbClr val="FF0000"/>
                </a:solidFill>
              </a:rPr>
              <a:t>– радужка.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</a:rPr>
              <a:t>Прозрачная тонкая оболочка </a:t>
            </a:r>
            <a:r>
              <a:rPr lang="ru-RU" sz="2800" b="1" i="1" dirty="0" smtClean="0">
                <a:solidFill>
                  <a:srgbClr val="FF0000"/>
                </a:solidFill>
              </a:rPr>
              <a:t>– роговица.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</a:rPr>
              <a:t>Отверстие</a:t>
            </a:r>
            <a:r>
              <a:rPr lang="ru-RU" sz="2800" b="1" i="1" dirty="0" smtClean="0">
                <a:solidFill>
                  <a:srgbClr val="FF0000"/>
                </a:solidFill>
              </a:rPr>
              <a:t> – зрачок.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</a:rPr>
              <a:t>Линза</a:t>
            </a:r>
            <a:r>
              <a:rPr lang="ru-RU" sz="2800" b="1" i="1" dirty="0" smtClean="0">
                <a:solidFill>
                  <a:srgbClr val="FF0000"/>
                </a:solidFill>
              </a:rPr>
              <a:t> – хрусталик.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</a:rPr>
              <a:t>Дно глазного яблока </a:t>
            </a:r>
            <a:r>
              <a:rPr lang="ru-RU" sz="2800" b="1" i="1" dirty="0" smtClean="0">
                <a:solidFill>
                  <a:srgbClr val="FF0000"/>
                </a:solidFill>
              </a:rPr>
              <a:t>– сетчатка.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717032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8000"/>
                </a:solidFill>
              </a:rPr>
              <a:t>Слух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Ушная раковина с наружным слуховым аппаратом – </a:t>
            </a:r>
            <a:r>
              <a:rPr lang="ru-RU" sz="2400" b="1" i="1" dirty="0" smtClean="0">
                <a:solidFill>
                  <a:srgbClr val="FF0000"/>
                </a:solidFill>
              </a:rPr>
              <a:t>наружное ухо.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Барабанная перепонка.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Среднее ухо.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Внутреннее ухо.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Рукописные данные 6"/>
              <p14:cNvContentPartPr/>
              <p14:nvPr/>
            </p14:nvContentPartPr>
            <p14:xfrm>
              <a:off x="160560" y="4089960"/>
              <a:ext cx="8992800" cy="321840"/>
            </p14:xfrm>
          </p:contentPart>
        </mc:Choice>
        <mc:Fallback xmlns="">
          <p:pic>
            <p:nvPicPr>
              <p:cNvPr id="7" name="Рукописные данные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720" y="4026240"/>
                <a:ext cx="9024480" cy="44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07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217</TotalTime>
  <Words>255</Words>
  <Application>Microsoft Office PowerPoint</Application>
  <PresentationFormat>Экран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Melkosoft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Тамара</cp:lastModifiedBy>
  <cp:revision>37</cp:revision>
  <dcterms:created xsi:type="dcterms:W3CDTF">2011-08-21T14:04:52Z</dcterms:created>
  <dcterms:modified xsi:type="dcterms:W3CDTF">2012-11-09T15:19:20Z</dcterms:modified>
</cp:coreProperties>
</file>