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A355-E322-4AFC-8BB2-0C0AB9F17ACF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4262F8-1194-461D-B51C-B7724866A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A355-E322-4AFC-8BB2-0C0AB9F17ACF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62F8-1194-461D-B51C-B7724866A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A355-E322-4AFC-8BB2-0C0AB9F17ACF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62F8-1194-461D-B51C-B7724866A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A355-E322-4AFC-8BB2-0C0AB9F17ACF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4262F8-1194-461D-B51C-B7724866A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A355-E322-4AFC-8BB2-0C0AB9F17ACF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62F8-1194-461D-B51C-B7724866AA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A355-E322-4AFC-8BB2-0C0AB9F17ACF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62F8-1194-461D-B51C-B7724866A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A355-E322-4AFC-8BB2-0C0AB9F17ACF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04262F8-1194-461D-B51C-B7724866AA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A355-E322-4AFC-8BB2-0C0AB9F17ACF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62F8-1194-461D-B51C-B7724866A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A355-E322-4AFC-8BB2-0C0AB9F17ACF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62F8-1194-461D-B51C-B7724866A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A355-E322-4AFC-8BB2-0C0AB9F17ACF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62F8-1194-461D-B51C-B7724866A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A355-E322-4AFC-8BB2-0C0AB9F17ACF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62F8-1194-461D-B51C-B7724866AA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79A355-E322-4AFC-8BB2-0C0AB9F17ACF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4262F8-1194-461D-B51C-B7724866AA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28596" y="500042"/>
            <a:ext cx="8286808" cy="21431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Деревья и кустарники</a:t>
            </a:r>
          </a:p>
          <a:p>
            <a:pPr algn="ctr">
              <a:buNone/>
            </a:pPr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осенью</a:t>
            </a:r>
            <a:endParaRPr lang="ru-RU" sz="6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сень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1785926"/>
            <a:ext cx="2857520" cy="2587082"/>
          </a:xfrm>
          <a:prstGeom prst="rect">
            <a:avLst/>
          </a:prstGeom>
        </p:spPr>
      </p:pic>
      <p:pic>
        <p:nvPicPr>
          <p:cNvPr id="5" name="Рисунок 4" descr="осень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28926" y="3929066"/>
            <a:ext cx="3760856" cy="2507865"/>
          </a:xfrm>
          <a:prstGeom prst="rect">
            <a:avLst/>
          </a:prstGeom>
        </p:spPr>
      </p:pic>
      <p:pic>
        <p:nvPicPr>
          <p:cNvPr id="6" name="Рисунок 5" descr="осень 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29322" y="1785926"/>
            <a:ext cx="2928958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Листья рябины</a:t>
            </a:r>
            <a:endParaRPr lang="ru-RU" dirty="0"/>
          </a:p>
        </p:txBody>
      </p:sp>
      <p:pic>
        <p:nvPicPr>
          <p:cNvPr id="4" name="Содержимое 3" descr="Листья рябины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14450" y="1593056"/>
            <a:ext cx="6667500" cy="44481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Листья клена</a:t>
            </a:r>
            <a:endParaRPr lang="ru-RU" dirty="0"/>
          </a:p>
        </p:txBody>
      </p:sp>
      <p:pic>
        <p:nvPicPr>
          <p:cNvPr id="4" name="Содержимое 3" descr="лист клен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И.С.Остроухов. Золотая осень.</a:t>
            </a:r>
            <a:endParaRPr lang="ru-RU" dirty="0"/>
          </a:p>
        </p:txBody>
      </p:sp>
      <p:pic>
        <p:nvPicPr>
          <p:cNvPr id="4" name="Содержимое 3" descr="Остроухов Золотая осень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67917" y="1554163"/>
            <a:ext cx="6160565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Листопад-подготовка растения к зиме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Листопад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85786" y="1643050"/>
            <a:ext cx="7286676" cy="4863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листопад</a:t>
            </a:r>
            <a:endParaRPr lang="ru-RU" dirty="0"/>
          </a:p>
        </p:txBody>
      </p:sp>
      <p:pic>
        <p:nvPicPr>
          <p:cNvPr id="4" name="Содержимое 3" descr="Листопад 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43041" y="1285860"/>
            <a:ext cx="6667547" cy="500066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листопад</a:t>
            </a:r>
            <a:endParaRPr lang="ru-RU" dirty="0"/>
          </a:p>
        </p:txBody>
      </p:sp>
      <p:pic>
        <p:nvPicPr>
          <p:cNvPr id="4" name="Содержимое 3" descr="Листопад 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>Веточка ели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Хвойные растения в отличие от лиственных осенью остаются зелеными.</a:t>
            </a:r>
            <a:endParaRPr lang="ru-RU" dirty="0"/>
          </a:p>
        </p:txBody>
      </p:sp>
      <p:pic>
        <p:nvPicPr>
          <p:cNvPr id="4" name="Содержимое 3" descr="Веточка ели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85918" y="2143116"/>
            <a:ext cx="5786478" cy="433985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Веточка сосны.</a:t>
            </a:r>
            <a:br>
              <a:rPr lang="ru-RU" u="sng" dirty="0" smtClean="0"/>
            </a:br>
            <a:r>
              <a:rPr lang="ru-RU" dirty="0" smtClean="0"/>
              <a:t>Хвоинки у хвойных растений опадают постепенно в течение всего года.</a:t>
            </a:r>
            <a:endParaRPr lang="ru-RU" u="sng" dirty="0"/>
          </a:p>
        </p:txBody>
      </p:sp>
      <p:pic>
        <p:nvPicPr>
          <p:cNvPr id="4" name="Содержимое 3" descr="Веточка сосны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43042" y="1928802"/>
            <a:ext cx="6034616" cy="45259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Листья осины.</a:t>
            </a:r>
            <a:br>
              <a:rPr lang="ru-RU" u="sng" dirty="0" smtClean="0"/>
            </a:br>
            <a:r>
              <a:rPr lang="ru-RU" dirty="0" smtClean="0"/>
              <a:t>Осенью у большинства лиственных деревьев и кустарников изменяется окраска листьев.</a:t>
            </a:r>
            <a:endParaRPr lang="ru-RU" dirty="0"/>
          </a:p>
        </p:txBody>
      </p:sp>
      <p:pic>
        <p:nvPicPr>
          <p:cNvPr id="4" name="Содержимое 3" descr="Листья осины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43042" y="2143116"/>
            <a:ext cx="6034616" cy="45259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Листья берёзы</a:t>
            </a:r>
            <a:endParaRPr lang="ru-RU" dirty="0"/>
          </a:p>
        </p:txBody>
      </p:sp>
      <p:pic>
        <p:nvPicPr>
          <p:cNvPr id="4" name="Содержимое 3" descr="лист березы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Листья дуба</a:t>
            </a:r>
            <a:endParaRPr lang="ru-RU" dirty="0"/>
          </a:p>
        </p:txBody>
      </p:sp>
      <p:pic>
        <p:nvPicPr>
          <p:cNvPr id="4" name="Содержимое 3" descr="Листья дуб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</TotalTime>
  <Words>31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Листопад-подготовка растения к зиме</vt:lpstr>
      <vt:lpstr>листопад</vt:lpstr>
      <vt:lpstr>листопад</vt:lpstr>
      <vt:lpstr> Веточка ели.  Хвойные растения в отличие от лиственных осенью остаются зелеными.</vt:lpstr>
      <vt:lpstr>Веточка сосны. Хвоинки у хвойных растений опадают постепенно в течение всего года.</vt:lpstr>
      <vt:lpstr>Листья осины. Осенью у большинства лиственных деревьев и кустарников изменяется окраска листьев.</vt:lpstr>
      <vt:lpstr>Листья берёзы</vt:lpstr>
      <vt:lpstr>Листья дуба</vt:lpstr>
      <vt:lpstr>Листья рябины</vt:lpstr>
      <vt:lpstr>Листья клена</vt:lpstr>
      <vt:lpstr>И.С.Остроухов. Золотая осень.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8</cp:revision>
  <dcterms:created xsi:type="dcterms:W3CDTF">2012-11-11T15:24:39Z</dcterms:created>
  <dcterms:modified xsi:type="dcterms:W3CDTF">2012-11-11T18:24:28Z</dcterms:modified>
</cp:coreProperties>
</file>