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65BDBE-2169-45D2-9864-A3FA57345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F6E20D-6748-468B-85F2-F3A7B2DB5642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F47580-397A-42D2-96E4-D65C234B6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2нче класста татар теле дәресе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Билгене белдерә торган сүзләр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dirty="0" smtClean="0">
                <a:solidFill>
                  <a:schemeClr val="tx1"/>
                </a:solidFill>
              </a:rPr>
              <a:t>Мөслим муниципаль районы Әмәкәй урта гомуми белем бирү мәктәбенең башлангыч класслар укытучысы Мөхәмәдиева Алсу Фәрит кызы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tt-RU" sz="2800" b="1" dirty="0" smtClean="0">
                <a:latin typeface="Arial" charset="0"/>
              </a:rPr>
              <a:t>            Күзләрне ял иттерәбез</a:t>
            </a:r>
            <a:endParaRPr lang="ru-RU" sz="2800" b="1" dirty="0" smtClean="0">
              <a:latin typeface="Arial" charset="0"/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66FFFF"/>
          </a:solidFill>
        </p:spPr>
        <p:txBody>
          <a:bodyPr/>
          <a:lstStyle/>
          <a:p>
            <a:endParaRPr lang="ru-RU" dirty="0" smtClean="0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900113" y="19891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516216" y="206084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6588224" y="5013176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900113" y="494188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2963E-6 L -0.00799 -0.44098 " pathEditMode="relative" ptsTypes="AA">
                                      <p:cBhvr>
                                        <p:cTn id="6" dur="2000" spd="-100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72448 -0.01042 " pathEditMode="relative" ptsTypes="AA">
                                      <p:cBhvr>
                                        <p:cTn id="10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6.2963E-6 L 4.16667E-6 0.46203 " pathEditMode="relative" ptsTypes="AA">
                                      <p:cBhvr>
                                        <p:cTn id="14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71667 0.02106 " pathEditMode="relative" ptsTypes="AA">
                                      <p:cBhvr>
                                        <p:cTn id="18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8" grpId="0" animBg="1"/>
      <p:bldP spid="491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i="1" smtClean="0">
                <a:latin typeface="Arial" charset="0"/>
              </a:rPr>
              <a:t>Офтальмотренинг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FFFF66"/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323528" y="2060848"/>
            <a:ext cx="8064500" cy="4032250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684213" y="350043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4211638" y="198913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4140200" y="501332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7667625" y="350043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556E-6 L 0.81892 5.5555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55556E-6 L -0.7717 5.55556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76389 5.55556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556E-6 L -0.76389 5.55556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-2.22222E-6 0.47246 " pathEditMode="relative" ptsTypes="AA">
                                      <p:cBhvr>
                                        <p:cTn id="22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00781 -0.45139 " pathEditMode="relative" ptsTypes="AA">
                                      <p:cBhvr>
                                        <p:cTn id="26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03704E-6 L 1.66667E-6 0.4095 " pathEditMode="relative" ptsTypes="AA">
                                      <p:cBhvr>
                                        <p:cTn id="30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9.62963E-6 L 0.00781 -0.44098 " pathEditMode="relative" ptsTypes="AA">
                                      <p:cBhvr>
                                        <p:cTn id="34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0" grpId="1" animBg="1"/>
      <p:bldP spid="52231" grpId="0" animBg="1"/>
      <p:bldP spid="52231" grpId="1" animBg="1"/>
      <p:bldP spid="52232" grpId="0" animBg="1"/>
      <p:bldP spid="52232" grpId="1" animBg="1"/>
      <p:bldP spid="52233" grpId="0" animBg="1"/>
      <p:bldP spid="5223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           «Самолет» </a:t>
            </a:r>
            <a:r>
              <a:rPr lang="ru-RU" sz="2400" b="1" dirty="0" err="1" smtClean="0"/>
              <a:t>күнегүе</a:t>
            </a:r>
            <a:endParaRPr lang="ru-RU" sz="2400" b="1" dirty="0" smtClean="0"/>
          </a:p>
        </p:txBody>
      </p:sp>
      <p:pic>
        <p:nvPicPr>
          <p:cNvPr id="245763" name="Picture 3" descr="j023307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628775"/>
            <a:ext cx="3744912" cy="2411413"/>
          </a:xfrm>
        </p:spPr>
      </p:pic>
      <p:sp>
        <p:nvSpPr>
          <p:cNvPr id="1638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77778E-6 C 0.09774 -0.05995 0.32014 -0.20393 0.40972 -0.17592 C 0.49931 -0.14791 0.55347 0.06667 0.5375 0.16853 C 0.52153 0.27038 0.43247 0.38519 0.31389 0.43519 C 0.19531 0.48519 -0.09184 0.51042 -0.17361 0.46853 C -0.25538 0.42663 -0.20486 0.26112 -0.17639 0.18334 C -0.14792 0.10556 -0.09774 0.05996 -2.22222E-6 7.77778E-6 Z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7.77778E-6 C 0.09704 -0.0611 0.29774 -0.1905 0.39305 -0.16296 C 0.48836 -0.13541 0.5717 0.06181 0.57222 0.16482 C 0.57274 0.26783 0.50138 0.40973 0.39583 0.45556 C 0.29027 0.50116 0.03628 0.48079 -0.06112 0.4389 C -0.15851 0.397 -0.19948 0.27686 -0.18889 0.20371 C -0.1783 0.13056 -0.09705 0.06112 -5.55556E-6 7.77778E-6 Z " pathEditMode="relative" ptsTypes="aaaaaaa">
                                      <p:cBhvr>
                                        <p:cTn id="10" dur="20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“әни” сүзенә туры килгән сүзләрне генә язып алыгыз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Сөйкемле, матур, яшел, чибәр,тирән, яхшы күңелле, түгәрәк, салкын, зифа буйлы, карлы, алтын куллы, кызыл, караңгы, көләч йөзле.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tt-RU" dirty="0" smtClean="0"/>
              <a:t>Белемнәрне тикшерәбез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39"/>
          <a:ext cx="7239000" cy="318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108012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кызыл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алма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>
                          <a:latin typeface="Times New Roman"/>
                          <a:ea typeface="Calibri"/>
                          <a:cs typeface="Times New Roman"/>
                        </a:rPr>
                        <a:t>зур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ачы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>
                          <a:latin typeface="Times New Roman"/>
                          <a:ea typeface="Calibri"/>
                          <a:cs typeface="Times New Roman"/>
                        </a:rPr>
                        <a:t>тәрәзә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агач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озынча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укучы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сусыл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>
                          <a:latin typeface="Times New Roman"/>
                          <a:ea typeface="Calibri"/>
                          <a:cs typeface="Times New Roman"/>
                        </a:rPr>
                        <a:t>тегүче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541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сандугач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>
                          <a:latin typeface="Times New Roman"/>
                          <a:ea typeface="Calibri"/>
                          <a:cs typeface="Times New Roman"/>
                        </a:rPr>
                        <a:t>Тәмле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>
                          <a:latin typeface="Times New Roman"/>
                          <a:ea typeface="Calibri"/>
                          <a:cs typeface="Times New Roman"/>
                        </a:rPr>
                        <a:t>лимон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каләм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t-RU" sz="1400" dirty="0">
                          <a:latin typeface="Times New Roman"/>
                          <a:ea typeface="Calibri"/>
                          <a:cs typeface="Times New Roman"/>
                        </a:rPr>
                        <a:t>түгәрәк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Өй эше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t-RU" dirty="0" smtClean="0"/>
          </a:p>
          <a:p>
            <a:endParaRPr lang="tt-RU" dirty="0" smtClean="0"/>
          </a:p>
          <a:p>
            <a:pPr>
              <a:buNone/>
            </a:pPr>
            <a:endParaRPr lang="tt-RU" dirty="0" smtClean="0"/>
          </a:p>
          <a:p>
            <a:r>
              <a:rPr lang="tt-RU" dirty="0" smtClean="0"/>
              <a:t>Көндәрекләрне ачабыз, өй эшен язып куябыз: 35 нче күнегү, 28 бит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Барыгызга да рәхмәт, уңышлар сезгә!</a:t>
            </a:r>
            <a:endParaRPr lang="ru-RU" dirty="0"/>
          </a:p>
        </p:txBody>
      </p:sp>
      <p:pic>
        <p:nvPicPr>
          <p:cNvPr id="1026" name="Picture 2" descr="C:\Users\Алсу\Desktop\Для души\Цветы\vetton_ru_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Кояш һәрберегезгә үзенең җылы нурларын сибә</a:t>
            </a:r>
            <a:endParaRPr lang="ru-RU" dirty="0"/>
          </a:p>
        </p:txBody>
      </p:sp>
      <p:pic>
        <p:nvPicPr>
          <p:cNvPr id="4" name="Picture 2" descr="C:\Documents and Settings\Admin\Рабочий стол\мамулина\все для презинтаций\multyashki\multyashki (9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2448272" y="188640"/>
            <a:ext cx="4896544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Өй эшен тикшерү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Эт кушаматлары: Актырнак, Акбай, Сарбай, Муйнак, Караборын, Карабай.</a:t>
            </a:r>
          </a:p>
          <a:p>
            <a:endParaRPr lang="ru-RU" dirty="0" smtClean="0"/>
          </a:p>
          <a:p>
            <a:r>
              <a:rPr lang="tt-RU" i="1" dirty="0" smtClean="0"/>
              <a:t>Ат кушаматлары: Кашка, Юртак, Чабыш, Алмачуар.</a:t>
            </a:r>
          </a:p>
          <a:p>
            <a:endParaRPr lang="ru-RU" dirty="0" smtClean="0"/>
          </a:p>
          <a:p>
            <a:r>
              <a:rPr lang="tt-RU" i="1" dirty="0" smtClean="0"/>
              <a:t>Сыер кушаматлары:Сөтлебикә, Сөтләч.</a:t>
            </a:r>
          </a:p>
          <a:p>
            <a:endParaRPr lang="ru-RU" dirty="0" smtClean="0"/>
          </a:p>
          <a:p>
            <a:r>
              <a:rPr lang="tt-RU" i="1" dirty="0" smtClean="0"/>
              <a:t>Песи кушаматлары: Мырауҗан.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Матур язу күнегүе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Тт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  Ии     Кк    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Сс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Тукай, Идел, Казан, Сөтлебикә, Мырауҗан.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tt-RU" dirty="0" smtClean="0"/>
          </a:p>
          <a:p>
            <a:endParaRPr lang="tt-RU" dirty="0"/>
          </a:p>
          <a:p>
            <a:endParaRPr lang="tt-RU" dirty="0" smtClean="0"/>
          </a:p>
          <a:p>
            <a:r>
              <a:rPr lang="tt-RU" i="1" dirty="0" smtClean="0"/>
              <a:t>Һәрвакыт баш хәрефтән язылучы ике сүз уйлап языгыз.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986368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Шигырьне укыгыз, калын хәрефләр белән бирелгән сүзләргә сораулар куегыз.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tt-RU" sz="4000" b="1" dirty="0"/>
              <a:t>Күңелле</a:t>
            </a:r>
            <a:r>
              <a:rPr lang="tt-RU" sz="4000" dirty="0"/>
              <a:t> сабан туйлары, </a:t>
            </a:r>
            <a:endParaRPr lang="ru-RU" sz="4000" dirty="0"/>
          </a:p>
          <a:p>
            <a:pPr>
              <a:buNone/>
            </a:pPr>
            <a:r>
              <a:rPr lang="tt-RU" sz="4000" dirty="0"/>
              <a:t>Бүген бәйрәм</a:t>
            </a:r>
            <a:r>
              <a:rPr lang="tt-RU" sz="4000" b="1" dirty="0"/>
              <a:t>, зур</a:t>
            </a:r>
            <a:r>
              <a:rPr lang="tt-RU" sz="4000" dirty="0"/>
              <a:t> бәйрәм.</a:t>
            </a:r>
            <a:endParaRPr lang="ru-RU" sz="4000" dirty="0"/>
          </a:p>
          <a:p>
            <a:pPr>
              <a:buNone/>
            </a:pPr>
            <a:r>
              <a:rPr lang="tt-RU" sz="4000" b="1" dirty="0"/>
              <a:t>Матур</a:t>
            </a:r>
            <a:r>
              <a:rPr lang="tt-RU" sz="4000" dirty="0"/>
              <a:t> җырлар җырлый-җырлый,</a:t>
            </a:r>
            <a:endParaRPr lang="ru-RU" sz="4000" dirty="0"/>
          </a:p>
          <a:p>
            <a:pPr>
              <a:buNone/>
            </a:pPr>
            <a:r>
              <a:rPr lang="tt-RU" sz="4000" dirty="0"/>
              <a:t>Уйныйбыз әйлән-бәйлән.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Сүзтезмәләрне дәфтәргә языгыз, билгене белдергән сүзләрнең астына дулкынлы сызык сызыгыз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tt-RU" b="1" dirty="0" smtClean="0"/>
          </a:p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Күңелле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сабан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туйлары</a:t>
            </a:r>
          </a:p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бәйрәм</a:t>
            </a:r>
          </a:p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Матур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җырлар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предметларның билгеләрен әйтегез</a:t>
            </a:r>
            <a:endParaRPr lang="ru-RU" dirty="0"/>
          </a:p>
        </p:txBody>
      </p:sp>
      <p:pic>
        <p:nvPicPr>
          <p:cNvPr id="4" name="Picture 7" descr="Отсканировано 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1216152" cy="14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Отсканировано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7610">
            <a:off x="2411760" y="1556792"/>
            <a:ext cx="254476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Алсу\Desktop\ал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628800"/>
            <a:ext cx="1428750" cy="1143000"/>
          </a:xfrm>
          <a:prstGeom prst="rect">
            <a:avLst/>
          </a:prstGeom>
          <a:noFill/>
        </p:spPr>
      </p:pic>
      <p:pic>
        <p:nvPicPr>
          <p:cNvPr id="1027" name="Picture 3" descr="C:\Users\Алсу\Desktop\абуз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149080"/>
            <a:ext cx="1209675" cy="1019175"/>
          </a:xfrm>
          <a:prstGeom prst="rect">
            <a:avLst/>
          </a:prstGeom>
          <a:noFill/>
        </p:spPr>
      </p:pic>
      <p:pic>
        <p:nvPicPr>
          <p:cNvPr id="1028" name="Picture 4" descr="C:\Users\Алсу\Desktop\кыяр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221088"/>
            <a:ext cx="14001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“Бу нәрсә?” уены.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Кечкенә, ап-ак, куркак, йомшак.</a:t>
            </a:r>
          </a:p>
          <a:p>
            <a:r>
              <a:rPr lang="tt-RU" dirty="0" smtClean="0"/>
              <a:t> Чиста, тирән, түгәрәк.</a:t>
            </a:r>
          </a:p>
          <a:p>
            <a:r>
              <a:rPr lang="tt-RU" dirty="0" smtClean="0"/>
              <a:t> Яшел, энәле, зифа буйлы.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Ял итәбез.</a:t>
            </a:r>
            <a:endParaRPr lang="ru-RU" dirty="0"/>
          </a:p>
        </p:txBody>
      </p:sp>
      <p:sp>
        <p:nvSpPr>
          <p:cNvPr id="4" name="AutoShape 7">
            <a:hlinkClick r:id="" action="ppaction://hlinkshowjump?jump=firstslide" highlightClick="1"/>
          </p:cNvPr>
          <p:cNvSpPr>
            <a:spLocks noGrp="1" noChangeArrowheads="1"/>
          </p:cNvSpPr>
          <p:nvPr>
            <p:ph idx="1"/>
          </p:nvPr>
        </p:nvSpPr>
        <p:spPr bwMode="auto"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tt-RU" dirty="0" smtClean="0"/>
              <a:t>Тәрәз каршына килгән бер чыпчык,</a:t>
            </a:r>
          </a:p>
          <a:p>
            <a:r>
              <a:rPr lang="tt-RU" dirty="0" smtClean="0"/>
              <a:t>Миңа кычкыра: -Чык, әле,- ди- Чык!</a:t>
            </a:r>
          </a:p>
          <a:p>
            <a:r>
              <a:rPr lang="tt-RU" dirty="0" smtClean="0"/>
              <a:t>Алдый ул, беләм. Гел шулай итә.</a:t>
            </a:r>
          </a:p>
          <a:p>
            <a:r>
              <a:rPr lang="tt-RU" dirty="0" smtClean="0"/>
              <a:t>Йөгереп чыксам, оча да китә.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 animBg="1"/>
      <p:bldP spid="4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283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2нче класста татар теле дәресе Билгене белдерә торган сүзләр</vt:lpstr>
      <vt:lpstr>Кояш һәрберегезгә үзенең җылы нурларын сибә</vt:lpstr>
      <vt:lpstr>Өй эшен тикшерү</vt:lpstr>
      <vt:lpstr>Матур язу күнегүе</vt:lpstr>
      <vt:lpstr>      Шигырьне укыгыз, калын хәрефләр белән бирелгән сүзләргә сораулар куегыз.</vt:lpstr>
      <vt:lpstr>Сүзтезмәләрне дәфтәргә языгыз, билгене белдергән сүзләрнең астына дулкынлы сызык сызыгыз</vt:lpstr>
      <vt:lpstr>предметларның билгеләрен әйтегез</vt:lpstr>
      <vt:lpstr> “Бу нәрсә?” уены.</vt:lpstr>
      <vt:lpstr>Ял итәбез.</vt:lpstr>
      <vt:lpstr>            Күзләрне ял иттерәбез</vt:lpstr>
      <vt:lpstr>Офтальмотренинг</vt:lpstr>
      <vt:lpstr>                 «Самолет» күнегүе</vt:lpstr>
      <vt:lpstr>“әни” сүзенә туры килгән сүзләрне генә язып алыгыз</vt:lpstr>
      <vt:lpstr>Белемнәрне тикшерәбез</vt:lpstr>
      <vt:lpstr>             Өй эше</vt:lpstr>
      <vt:lpstr>Барыгызга да рәхмәт, уңышлар сезгә!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2нче класста татар теле дәресе Билгене белдерә торган сүзләр</dc:title>
  <dc:creator>Алсу</dc:creator>
  <cp:lastModifiedBy>Алсу</cp:lastModifiedBy>
  <cp:revision>24</cp:revision>
  <dcterms:created xsi:type="dcterms:W3CDTF">2011-02-15T09:18:29Z</dcterms:created>
  <dcterms:modified xsi:type="dcterms:W3CDTF">2011-02-28T11:09:14Z</dcterms:modified>
</cp:coreProperties>
</file>