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2" r:id="rId2"/>
    <p:sldId id="258" r:id="rId3"/>
    <p:sldId id="261" r:id="rId4"/>
    <p:sldId id="260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4AD0F-C2F1-47B5-BDD4-8B9AFBF54205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72495-F541-4DA7-94A3-3D1456F709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688877-726E-4CB6-80EB-DFB9AA66E25F}" type="datetimeFigureOut">
              <a:rPr lang="ru-RU" smtClean="0"/>
              <a:pPr/>
              <a:t>07.10.2014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648418-F2CD-493D-86BC-593DD3100B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29614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500" b="1" i="1" dirty="0" smtClean="0"/>
              <a:t>ПАРЦИАЛЬНАЯ ОБРАЗОВАТЕЛЬНАЯ ПРОГРАММА</a:t>
            </a:r>
            <a:br>
              <a:rPr lang="ru-RU" sz="1500" b="1" i="1" dirty="0" smtClean="0"/>
            </a:br>
            <a:r>
              <a:rPr lang="ru-RU" sz="1500" b="1" i="1" dirty="0" smtClean="0"/>
              <a:t>РАЗВИТИЕ У ДЕТЕЙ МЛАДШЕГО ДОШКОЛЬНОГО ВОЗРАСТА </a:t>
            </a:r>
            <a:br>
              <a:rPr lang="ru-RU" sz="1500" b="1" i="1" dirty="0" smtClean="0"/>
            </a:br>
            <a:r>
              <a:rPr lang="ru-RU" sz="1500" b="1" i="1" dirty="0" smtClean="0"/>
              <a:t>ТВОРЧЕСКИХ СПОСОБНОСТЕЙ В ИЗОБРАЗИТЕЛЬНОЙ  ДЕЯТЕЛЬНОСТИ</a:t>
            </a:r>
            <a:br>
              <a:rPr lang="ru-RU" sz="1500" b="1" i="1" dirty="0" smtClean="0"/>
            </a:br>
            <a:endParaRPr lang="ru-RU" sz="15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>
              <a:buNone/>
            </a:pPr>
            <a:r>
              <a:rPr lang="ru-RU" dirty="0" smtClean="0"/>
              <a:t>Автор: Каюмова Элина Маратовна</a:t>
            </a:r>
          </a:p>
          <a:p>
            <a:pPr algn="r">
              <a:buNone/>
            </a:pPr>
            <a:r>
              <a:rPr lang="ru-RU" dirty="0" smtClean="0"/>
              <a:t>Воспитатель МДОАУ детский сад №3 «Тополек» г. Ясного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780928"/>
            <a:ext cx="8262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Мои «Первые рисунки»</a:t>
            </a:r>
            <a:endParaRPr lang="ru-RU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Цель программы: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000" dirty="0" smtClean="0"/>
              <a:t>  Формирование у детей </a:t>
            </a:r>
            <a:r>
              <a:rPr lang="ru-RU" sz="5000" smtClean="0"/>
              <a:t>младшего дошкольного возраста </a:t>
            </a:r>
            <a:r>
              <a:rPr lang="ru-RU" sz="5000" dirty="0" smtClean="0"/>
              <a:t>творческих способностей в процессе изобразительной деятельности.</a:t>
            </a:r>
            <a:endParaRPr lang="ru-RU" sz="5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Задачи: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>
              <a:buFont typeface="Wingdings" pitchFamily="2" charset="2"/>
              <a:buChar char="v"/>
            </a:pPr>
            <a:r>
              <a:rPr lang="ru-RU" dirty="0" smtClean="0"/>
              <a:t>Сформировать знания, умения и навыки по изобразительной деятельности.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dirty="0" smtClean="0"/>
              <a:t>Развивать мелкую моторику.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dirty="0" smtClean="0"/>
              <a:t>Формировать творческие способности.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dirty="0" smtClean="0"/>
              <a:t>Адаптировать ребенка к окружающему миру через изобразительную деятельность.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dirty="0" smtClean="0"/>
              <a:t>Воспитывать аккуратность при выполнении работы; умение ценить красоту.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Новизна: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состоит в создание яркого, выразительного художественного образа и использование большого количества различных художественных техник.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Принципы: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-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поддержка инициативы детей в различных видах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формирование познавательных интересов и познавательных  действий ребенка в различных видах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Актуальность </a:t>
            </a:r>
            <a:r>
              <a:rPr lang="ru-RU" dirty="0" smtClean="0"/>
              <a:t>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 изобразительной деятельности возможно успешное развитие таких качеств личности как самостоятельность, инициативность, </a:t>
            </a:r>
            <a:r>
              <a:rPr lang="ru-RU" dirty="0" err="1" smtClean="0"/>
              <a:t>коммуникативность</a:t>
            </a:r>
            <a:r>
              <a:rPr lang="ru-RU" dirty="0" smtClean="0"/>
              <a:t>, а также способность подчинять своё поведение элементарным правилам – как прообраз будущей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самоуправления.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Изобразительная деятельность важна не столько для овладения умением рисовать, сколько для общего психического и личностного развития ребёнка.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Приоритетом программы " является создание яркого, выразительного художественного образа и использование большого количества различных художественных техник.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Планируемые результаты: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itchFamily="2" charset="2"/>
              <a:buChar char="v"/>
            </a:pPr>
            <a:r>
              <a:rPr lang="ru-RU" dirty="0" smtClean="0"/>
              <a:t>- ребенок овладеет знаниями, умениями и навыками изобразительной деятельности.</a:t>
            </a:r>
          </a:p>
          <a:p>
            <a:pPr fontAlgn="base">
              <a:buFont typeface="Wingdings" pitchFamily="2" charset="2"/>
              <a:buChar char="v"/>
            </a:pPr>
            <a:r>
              <a:rPr lang="ru-RU" dirty="0" smtClean="0"/>
              <a:t>- будет развита мелкая моторика пальцев рук.</a:t>
            </a:r>
          </a:p>
          <a:p>
            <a:pPr fontAlgn="base">
              <a:buFont typeface="Wingdings" pitchFamily="2" charset="2"/>
              <a:buChar char="v"/>
            </a:pPr>
            <a:r>
              <a:rPr lang="ru-RU" dirty="0" smtClean="0"/>
              <a:t>- будут сформированы творческие способности.</a:t>
            </a:r>
          </a:p>
          <a:p>
            <a:pPr fontAlgn="base">
              <a:buFont typeface="Wingdings" pitchFamily="2" charset="2"/>
              <a:buChar char="v"/>
            </a:pPr>
            <a:r>
              <a:rPr lang="ru-RU" dirty="0" smtClean="0"/>
              <a:t>- ребенок аккуратен при выполнении работы 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249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ПАРЦИАЛЬНАЯ ОБРАЗОВАТЕЛЬНАЯ ПРОГРАММА РАЗВИТИЕ У ДЕТЕЙ МЛАДШЕГО ДОШКОЛЬНОГО ВОЗРАСТА  ТВОРЧЕСКИХ СПОСОБНОСТЕЙ В ИЗОБРАЗИТЕЛЬНОЙ  ДЕЯТЕЛЬНОСТИ </vt:lpstr>
      <vt:lpstr>Цель программы:</vt:lpstr>
      <vt:lpstr>Задачи:</vt:lpstr>
      <vt:lpstr>Новизна:</vt:lpstr>
      <vt:lpstr>Принципы:</vt:lpstr>
      <vt:lpstr>Актуальность программы:</vt:lpstr>
      <vt:lpstr>Планируемые результаты: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</dc:creator>
  <cp:lastModifiedBy>Windows</cp:lastModifiedBy>
  <cp:revision>8</cp:revision>
  <dcterms:created xsi:type="dcterms:W3CDTF">2014-10-04T11:07:31Z</dcterms:created>
  <dcterms:modified xsi:type="dcterms:W3CDTF">2014-10-07T13:07:57Z</dcterms:modified>
</cp:coreProperties>
</file>