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0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4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5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0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9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3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4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993C-A56C-4B24-9F38-D6E3CF243BE6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2896C-110F-4827-A35E-2258FB38A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Сказка «О рыбаке и рыбке»на новый лад!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(придумана учениками нашего класса)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5892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chemeClr val="accent4"/>
                </a:solidFill>
              </a:rPr>
              <a:t>Сцена первая</a:t>
            </a:r>
            <a:endParaRPr lang="ru-RU" sz="3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/>
                </a:solidFill>
              </a:rPr>
              <a:t>Берег моря. Старик с неводом. Рядом старуха.</a:t>
            </a:r>
            <a:endParaRPr lang="ru-RU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Старик:</a:t>
            </a:r>
            <a:r>
              <a:rPr lang="ru-RU" dirty="0" smtClean="0"/>
              <a:t> Жили – были…</a:t>
            </a:r>
          </a:p>
          <a:p>
            <a:pPr>
              <a:buNone/>
            </a:pPr>
            <a:r>
              <a:rPr lang="ru-RU" b="1" dirty="0" smtClean="0"/>
              <a:t>Старуха:</a:t>
            </a:r>
            <a:r>
              <a:rPr lang="ru-RU" dirty="0" smtClean="0"/>
              <a:t> Старик со старухой.</a:t>
            </a:r>
          </a:p>
          <a:p>
            <a:pPr>
              <a:buNone/>
            </a:pPr>
            <a:r>
              <a:rPr lang="ru-RU" b="1" dirty="0" smtClean="0"/>
              <a:t>Старик:</a:t>
            </a:r>
            <a:r>
              <a:rPr lang="ru-RU" dirty="0" smtClean="0"/>
              <a:t> Жили они у самого синего моря</a:t>
            </a:r>
          </a:p>
          <a:p>
            <a:pPr>
              <a:buNone/>
            </a:pPr>
            <a:r>
              <a:rPr lang="ru-RU" b="1" dirty="0" smtClean="0"/>
              <a:t>Старуха:</a:t>
            </a:r>
            <a:r>
              <a:rPr lang="ru-RU" dirty="0" smtClean="0"/>
              <a:t> Забросил старик в море невод и вытащил…</a:t>
            </a:r>
          </a:p>
          <a:p>
            <a:pPr>
              <a:buNone/>
            </a:pPr>
            <a:r>
              <a:rPr lang="ru-RU" b="1" dirty="0" smtClean="0"/>
              <a:t>Старик:</a:t>
            </a:r>
            <a:r>
              <a:rPr lang="ru-RU" dirty="0" smtClean="0"/>
              <a:t> Ха! Это в стародавние времена я вытащил бы золотую рыбку!</a:t>
            </a:r>
          </a:p>
          <a:p>
            <a:pPr>
              <a:buNone/>
            </a:pPr>
            <a:r>
              <a:rPr lang="ru-RU" b="1" dirty="0" smtClean="0"/>
              <a:t>Старуха:</a:t>
            </a:r>
            <a:r>
              <a:rPr lang="ru-RU" dirty="0" smtClean="0"/>
              <a:t> Ой! А сегодня пришел невод обратно не с одной «тиною морской», а еще…</a:t>
            </a:r>
          </a:p>
          <a:p>
            <a:pPr>
              <a:buNone/>
            </a:pPr>
            <a:r>
              <a:rPr lang="ru-RU" b="1" dirty="0" smtClean="0"/>
              <a:t>Старик:</a:t>
            </a:r>
            <a:r>
              <a:rPr lang="ru-RU" dirty="0" smtClean="0"/>
              <a:t> … Еще с ржавыми банками, битыми бутылками да с рваными        пластиковыми пакетами.</a:t>
            </a:r>
          </a:p>
          <a:p>
            <a:pPr>
              <a:buNone/>
            </a:pPr>
            <a:r>
              <a:rPr lang="ru-RU" b="1" dirty="0" smtClean="0"/>
              <a:t>Старуха:</a:t>
            </a:r>
            <a:r>
              <a:rPr lang="ru-RU" dirty="0" smtClean="0"/>
              <a:t> Закинул старик невод во второй раз.</a:t>
            </a:r>
          </a:p>
          <a:p>
            <a:pPr>
              <a:buNone/>
            </a:pPr>
            <a:r>
              <a:rPr lang="ru-RU" b="1" dirty="0" smtClean="0"/>
              <a:t>Старик:</a:t>
            </a:r>
            <a:r>
              <a:rPr lang="ru-RU" dirty="0" smtClean="0"/>
              <a:t> Выловил рваный башмак да «лысую резину» изношенную.</a:t>
            </a:r>
          </a:p>
          <a:p>
            <a:pPr>
              <a:buNone/>
            </a:pPr>
            <a:r>
              <a:rPr lang="ru-RU" b="1" dirty="0" smtClean="0"/>
              <a:t>Старуха:</a:t>
            </a:r>
            <a:r>
              <a:rPr lang="ru-RU" dirty="0" smtClean="0"/>
              <a:t> А уж в третий раз, как и полагается, попалась старику рыбка.     </a:t>
            </a:r>
          </a:p>
          <a:p>
            <a:pPr>
              <a:buNone/>
            </a:pPr>
            <a:r>
              <a:rPr lang="ru-RU" b="1" dirty="0" smtClean="0"/>
              <a:t>Старик:</a:t>
            </a:r>
            <a:r>
              <a:rPr lang="ru-RU" dirty="0" smtClean="0"/>
              <a:t> Да не простая! Известное дело, Золотая!</a:t>
            </a:r>
          </a:p>
          <a:p>
            <a:pPr>
              <a:buNone/>
            </a:pPr>
            <a:r>
              <a:rPr lang="ru-RU" b="1" dirty="0" smtClean="0"/>
              <a:t>Старуха:</a:t>
            </a:r>
            <a:r>
              <a:rPr lang="ru-RU" dirty="0" smtClean="0"/>
              <a:t> Заговорила рыбка человеческим голосом.</a:t>
            </a:r>
          </a:p>
          <a:p>
            <a:pPr>
              <a:buNone/>
            </a:pPr>
            <a:r>
              <a:rPr lang="ru-RU" b="1" dirty="0" smtClean="0"/>
              <a:t>Рыбка:</a:t>
            </a:r>
            <a:r>
              <a:rPr lang="ru-RU" dirty="0" smtClean="0"/>
              <a:t> Не стану я молить «Отпусти меня, старче, в море! Лучше киньте меня в аквариум с чистой водой. Отслужу я тебе за это службу любую. Не хочу я быть рыбкой «нефтяною», а хочу быть рыбкой простою.</a:t>
            </a:r>
          </a:p>
          <a:p>
            <a:pPr>
              <a:buNone/>
            </a:pPr>
            <a:r>
              <a:rPr lang="ru-RU" b="1" dirty="0" smtClean="0"/>
              <a:t>Старуха:</a:t>
            </a:r>
            <a:r>
              <a:rPr lang="ru-RU" dirty="0" smtClean="0"/>
              <a:t> Ого! Грустная сказка получается.</a:t>
            </a:r>
          </a:p>
          <a:p>
            <a:pPr>
              <a:buNone/>
            </a:pPr>
            <a:r>
              <a:rPr lang="ru-RU" b="1" dirty="0" smtClean="0"/>
              <a:t>Старик:</a:t>
            </a:r>
            <a:r>
              <a:rPr lang="ru-RU" dirty="0" smtClean="0"/>
              <a:t> Рыбка, а рыбка! Почему о таком просишь? </a:t>
            </a:r>
          </a:p>
          <a:p>
            <a:pPr>
              <a:buNone/>
            </a:pPr>
            <a:r>
              <a:rPr lang="ru-RU" b="1" dirty="0" smtClean="0"/>
              <a:t>Рыбка:</a:t>
            </a:r>
            <a:r>
              <a:rPr lang="ru-RU" dirty="0" smtClean="0"/>
              <a:t> А вот послушайте, о чем  вам расскажут мои друзья – морские жители.</a:t>
            </a:r>
          </a:p>
          <a:p>
            <a:endParaRPr lang="ru-RU" dirty="0"/>
          </a:p>
        </p:txBody>
      </p:sp>
      <p:pic>
        <p:nvPicPr>
          <p:cNvPr id="2051" name="Picture 3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5401">
            <a:off x="4634778" y="2415623"/>
            <a:ext cx="3967570" cy="344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0F6-2B61-4CE8-890D-5FA7B74F531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3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416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accent4"/>
                </a:solidFill>
              </a:rPr>
              <a:t> Сцена вторая.</a:t>
            </a:r>
            <a:r>
              <a:rPr lang="ru-RU" sz="2200" dirty="0" smtClean="0">
                <a:solidFill>
                  <a:schemeClr val="accent4"/>
                </a:solidFill>
              </a:rPr>
              <a:t/>
            </a:r>
            <a:br>
              <a:rPr lang="ru-RU" sz="2200" dirty="0" smtClean="0">
                <a:solidFill>
                  <a:schemeClr val="accent4"/>
                </a:solidFill>
              </a:rPr>
            </a:br>
            <a:r>
              <a:rPr lang="ru-RU" sz="2200" b="1" dirty="0" smtClean="0">
                <a:solidFill>
                  <a:schemeClr val="accent4"/>
                </a:solidFill>
              </a:rPr>
              <a:t>Те же действующие лица, дельфин, краб и кит.</a:t>
            </a:r>
            <a:r>
              <a:rPr lang="ru-RU" sz="2200" dirty="0" smtClean="0">
                <a:solidFill>
                  <a:schemeClr val="accent4"/>
                </a:solidFill>
              </a:rPr>
              <a:t/>
            </a:r>
            <a:br>
              <a:rPr lang="ru-RU" sz="2200" dirty="0" smtClean="0">
                <a:solidFill>
                  <a:schemeClr val="accent4"/>
                </a:solidFill>
              </a:rPr>
            </a:br>
            <a:r>
              <a:rPr lang="ru-RU" sz="2200" dirty="0" smtClean="0">
                <a:solidFill>
                  <a:schemeClr val="accent4"/>
                </a:solidFill>
              </a:rPr>
              <a:t>( танец морских жителей)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Дельфин:</a:t>
            </a:r>
            <a:r>
              <a:rPr lang="ru-RU" dirty="0" smtClean="0"/>
              <a:t>  Да, сказка ваша грустная, но и быль не радостней.</a:t>
            </a:r>
          </a:p>
          <a:p>
            <a:pPr>
              <a:buNone/>
            </a:pPr>
            <a:r>
              <a:rPr lang="ru-RU" b="1" dirty="0" smtClean="0"/>
              <a:t>Краб:</a:t>
            </a:r>
            <a:r>
              <a:rPr lang="ru-RU" dirty="0" smtClean="0"/>
              <a:t>  Раньше моряки, возвратившись из дальних странствий, рассказывали о заморских диковинах.</a:t>
            </a:r>
          </a:p>
          <a:p>
            <a:pPr>
              <a:buNone/>
            </a:pPr>
            <a:r>
              <a:rPr lang="ru-RU" b="1" dirty="0" smtClean="0"/>
              <a:t>Кит:</a:t>
            </a:r>
            <a:r>
              <a:rPr lang="ru-RU" dirty="0" smtClean="0"/>
              <a:t> А теперь, как сговорились, твердят одно: пропадают, братцы, моря-океаны.</a:t>
            </a:r>
          </a:p>
          <a:p>
            <a:pPr>
              <a:buNone/>
            </a:pPr>
            <a:r>
              <a:rPr lang="ru-RU" b="1" dirty="0" smtClean="0"/>
              <a:t>Дельфин:</a:t>
            </a:r>
            <a:r>
              <a:rPr lang="ru-RU" dirty="0" smtClean="0"/>
              <a:t>  Кораблей на водных путях как автомобилей на шоссе.</a:t>
            </a:r>
          </a:p>
          <a:p>
            <a:pPr>
              <a:buNone/>
            </a:pPr>
            <a:r>
              <a:rPr lang="ru-RU" b="1" dirty="0" smtClean="0"/>
              <a:t>Краб:  </a:t>
            </a:r>
            <a:r>
              <a:rPr lang="ru-RU" dirty="0" smtClean="0"/>
              <a:t>И с каждого, даже маленького суденышка, в волны бросают мусор.</a:t>
            </a:r>
          </a:p>
          <a:p>
            <a:pPr>
              <a:buNone/>
            </a:pPr>
            <a:r>
              <a:rPr lang="ru-RU" b="1" dirty="0" smtClean="0"/>
              <a:t>Кит:</a:t>
            </a:r>
            <a:r>
              <a:rPr lang="ru-RU" dirty="0" smtClean="0"/>
              <a:t>  Вот и превращаются голубые морские просторы в грязную свалку.</a:t>
            </a:r>
          </a:p>
          <a:p>
            <a:pPr>
              <a:buNone/>
            </a:pPr>
            <a:r>
              <a:rPr lang="ru-RU" b="1" dirty="0" smtClean="0"/>
              <a:t>Дельфин:</a:t>
            </a:r>
            <a:r>
              <a:rPr lang="ru-RU" dirty="0" smtClean="0"/>
              <a:t>  А когда море становится грязным от ядовитой для всего живого нефти – совсем плохо…</a:t>
            </a:r>
          </a:p>
          <a:p>
            <a:pPr>
              <a:buNone/>
            </a:pPr>
            <a:r>
              <a:rPr lang="ru-RU" b="1" dirty="0" smtClean="0"/>
              <a:t>Краб:</a:t>
            </a:r>
            <a:r>
              <a:rPr lang="ru-RU" dirty="0" smtClean="0"/>
              <a:t>  Вот беда так беда!.. От этого гибнем мы, морские жители, от этого болеют морские птицы, задыхаются морские водоросли.</a:t>
            </a:r>
          </a:p>
          <a:p>
            <a:pPr>
              <a:buNone/>
            </a:pPr>
            <a:r>
              <a:rPr lang="ru-RU" b="1" dirty="0" smtClean="0"/>
              <a:t>Старик со старухой: </a:t>
            </a:r>
            <a:r>
              <a:rPr lang="ru-RU" dirty="0" smtClean="0"/>
              <a:t>Да! Плоховато жить у моря. Лучше жить подальше от него. Где-нибудь…в лесу…</a:t>
            </a:r>
          </a:p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сканирование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3410">
            <a:off x="4478148" y="1700808"/>
            <a:ext cx="4421898" cy="374446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0F6-2B61-4CE8-890D-5FA7B74F531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8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4"/>
                </a:solidFill>
              </a:rPr>
              <a:t>Сцена третья.</a:t>
            </a:r>
            <a:r>
              <a:rPr lang="ru-RU" sz="1800" dirty="0" smtClean="0">
                <a:solidFill>
                  <a:schemeClr val="accent4"/>
                </a:solidFill>
              </a:rPr>
              <a:t/>
            </a:r>
            <a:br>
              <a:rPr lang="ru-RU" sz="1800" dirty="0" smtClean="0">
                <a:solidFill>
                  <a:schemeClr val="accent4"/>
                </a:solidFill>
              </a:rPr>
            </a:br>
            <a:r>
              <a:rPr lang="ru-RU" sz="1800" b="1" dirty="0" smtClean="0">
                <a:solidFill>
                  <a:schemeClr val="accent4"/>
                </a:solidFill>
              </a:rPr>
              <a:t>Те же действующие лица, различные растения – цветы и деревья.</a:t>
            </a:r>
            <a:r>
              <a:rPr lang="ru-RU" sz="1800" dirty="0" smtClean="0">
                <a:solidFill>
                  <a:schemeClr val="accent4"/>
                </a:solidFill>
              </a:rPr>
              <a:t/>
            </a:r>
            <a:br>
              <a:rPr lang="ru-RU" sz="1800" dirty="0" smtClean="0">
                <a:solidFill>
                  <a:schemeClr val="accent4"/>
                </a:solidFill>
              </a:rPr>
            </a:br>
            <a:r>
              <a:rPr lang="ru-RU" sz="1800" dirty="0" smtClean="0">
                <a:solidFill>
                  <a:schemeClr val="accent4"/>
                </a:solidFill>
              </a:rPr>
              <a:t>( танец растений)</a:t>
            </a:r>
            <a:br>
              <a:rPr lang="ru-RU" sz="1800" dirty="0" smtClean="0">
                <a:solidFill>
                  <a:schemeClr val="accent4"/>
                </a:solidFill>
              </a:rPr>
            </a:br>
            <a:endParaRPr lang="ru-RU" sz="18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52565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000" b="1" dirty="0" smtClean="0"/>
              <a:t>Ромашка:   </a:t>
            </a:r>
            <a:r>
              <a:rPr lang="ru-RU" sz="3000" dirty="0" smtClean="0"/>
              <a:t>Мы – растения. Послушайте, как живется и нам.</a:t>
            </a:r>
          </a:p>
          <a:p>
            <a:pPr>
              <a:buNone/>
            </a:pPr>
            <a:r>
              <a:rPr lang="ru-RU" sz="3000" b="1" dirty="0" smtClean="0"/>
              <a:t>Березка:</a:t>
            </a:r>
            <a:r>
              <a:rPr lang="ru-RU" sz="3000" dirty="0" smtClean="0"/>
              <a:t>  Мы расскажем вам историю, которая произошла однажды с нами.</a:t>
            </a:r>
          </a:p>
          <a:p>
            <a:pPr>
              <a:buNone/>
            </a:pPr>
            <a:r>
              <a:rPr lang="ru-RU" sz="3000" b="1" dirty="0" smtClean="0"/>
              <a:t>Лютик:</a:t>
            </a:r>
            <a:r>
              <a:rPr lang="ru-RU" sz="3000" dirty="0" smtClean="0"/>
              <a:t>  Собрались на небе тучи. И пролился на горячую сухую землю летний дождик. Как хорошо!</a:t>
            </a:r>
          </a:p>
          <a:p>
            <a:pPr>
              <a:buNone/>
            </a:pPr>
            <a:r>
              <a:rPr lang="ru-RU" sz="3000" b="1" dirty="0" smtClean="0"/>
              <a:t>Ромашка:</a:t>
            </a:r>
            <a:r>
              <a:rPr lang="ru-RU" sz="3000" dirty="0" smtClean="0"/>
              <a:t> Как хорошо! Листья умоются, посвежеют!</a:t>
            </a:r>
          </a:p>
          <a:p>
            <a:pPr>
              <a:buNone/>
            </a:pPr>
            <a:r>
              <a:rPr lang="ru-RU" sz="3000" b="1" dirty="0" smtClean="0"/>
              <a:t>Березка:</a:t>
            </a:r>
            <a:r>
              <a:rPr lang="ru-RU" sz="3000" dirty="0" smtClean="0"/>
              <a:t>  Как хорошо! Травка зазеленеет!</a:t>
            </a:r>
          </a:p>
          <a:p>
            <a:pPr>
              <a:buNone/>
            </a:pPr>
            <a:r>
              <a:rPr lang="ru-RU" sz="3000" b="1" dirty="0" smtClean="0"/>
              <a:t>Лютик:</a:t>
            </a:r>
            <a:r>
              <a:rPr lang="ru-RU" sz="3000" dirty="0" smtClean="0"/>
              <a:t>  Как хорошо! Земля досыта напьется свежей водицы! Да и человеку в жаркую погоду угодить под прохладный дождичек – одно удовольствие! А что вымокнет до нитки – не беда: просохнет рубашка.</a:t>
            </a:r>
          </a:p>
          <a:p>
            <a:pPr>
              <a:buNone/>
            </a:pPr>
            <a:r>
              <a:rPr lang="ru-RU" sz="3000" b="1" dirty="0" smtClean="0"/>
              <a:t>Дед</a:t>
            </a:r>
            <a:r>
              <a:rPr lang="ru-RU" sz="3000" dirty="0" smtClean="0"/>
              <a:t> (испуганно): Ой – </a:t>
            </a:r>
            <a:r>
              <a:rPr lang="ru-RU" sz="3000" dirty="0" err="1" smtClean="0"/>
              <a:t>ой</a:t>
            </a:r>
            <a:r>
              <a:rPr lang="ru-RU" sz="3000" dirty="0" smtClean="0"/>
              <a:t>!</a:t>
            </a:r>
          </a:p>
          <a:p>
            <a:pPr>
              <a:buNone/>
            </a:pPr>
            <a:r>
              <a:rPr lang="ru-RU" sz="3000" b="1" dirty="0" smtClean="0"/>
              <a:t>Старуха</a:t>
            </a:r>
            <a:r>
              <a:rPr lang="ru-RU" sz="3000" dirty="0" smtClean="0"/>
              <a:t> (удрученно): Она и высохла…</a:t>
            </a:r>
          </a:p>
          <a:p>
            <a:pPr>
              <a:buNone/>
            </a:pPr>
            <a:r>
              <a:rPr lang="ru-RU" sz="3000" dirty="0" smtClean="0"/>
              <a:t> </a:t>
            </a:r>
          </a:p>
          <a:p>
            <a:pPr>
              <a:buNone/>
            </a:pPr>
            <a:r>
              <a:rPr lang="ru-RU" sz="3000" i="1" dirty="0" smtClean="0"/>
              <a:t>(показывают рваную рубашку)</a:t>
            </a:r>
            <a:endParaRPr lang="ru-RU" sz="3000" dirty="0" smtClean="0"/>
          </a:p>
          <a:p>
            <a:pPr>
              <a:buNone/>
            </a:pPr>
            <a:r>
              <a:rPr lang="ru-RU" sz="3000" i="1" dirty="0" smtClean="0"/>
              <a:t> </a:t>
            </a:r>
            <a:endParaRPr lang="ru-RU" sz="3000" dirty="0" smtClean="0"/>
          </a:p>
          <a:p>
            <a:pPr>
              <a:buNone/>
            </a:pPr>
            <a:r>
              <a:rPr lang="ru-RU" sz="3000" b="1" dirty="0" smtClean="0"/>
              <a:t>Ромашка:</a:t>
            </a:r>
            <a:r>
              <a:rPr lang="ru-RU" sz="3000" dirty="0" smtClean="0"/>
              <a:t>  Но на этот раз глянул на нее хозяин – глазам не поверил: была       рубашка  новехонькая, была рубашка целехонькая, а стала старой, «как решето» вся в дырочках.</a:t>
            </a:r>
          </a:p>
          <a:p>
            <a:pPr>
              <a:buNone/>
            </a:pPr>
            <a:r>
              <a:rPr lang="ru-RU" sz="3000" b="1" dirty="0" smtClean="0"/>
              <a:t>Старуха:</a:t>
            </a:r>
            <a:r>
              <a:rPr lang="ru-RU" sz="3000" dirty="0" smtClean="0"/>
              <a:t>  Гляньте на растения!...</a:t>
            </a:r>
          </a:p>
          <a:p>
            <a:pPr>
              <a:buNone/>
            </a:pPr>
            <a:r>
              <a:rPr lang="ru-RU" sz="3000" b="1" dirty="0" smtClean="0"/>
              <a:t>Старик:</a:t>
            </a:r>
            <a:r>
              <a:rPr lang="ru-RU" sz="3000" dirty="0" smtClean="0"/>
              <a:t>  Листья пожелтели, трава пожухла. </a:t>
            </a:r>
          </a:p>
          <a:p>
            <a:pPr>
              <a:buNone/>
            </a:pPr>
            <a:r>
              <a:rPr lang="ru-RU" sz="3000" b="1" dirty="0" smtClean="0"/>
              <a:t>Рыбка:</a:t>
            </a:r>
            <a:r>
              <a:rPr lang="ru-RU" sz="3000" dirty="0" smtClean="0"/>
              <a:t> Вот так  дождик…</a:t>
            </a:r>
          </a:p>
          <a:p>
            <a:pPr>
              <a:buNone/>
            </a:pPr>
            <a:r>
              <a:rPr lang="ru-RU" sz="3000" b="1" dirty="0" smtClean="0"/>
              <a:t>Морские жители</a:t>
            </a:r>
            <a:r>
              <a:rPr lang="ru-RU" sz="3000" dirty="0" smtClean="0"/>
              <a:t> (хором):  Страшный дождик! Он же ядовитый! Но почему?</a:t>
            </a:r>
          </a:p>
          <a:p>
            <a:pPr>
              <a:buNone/>
            </a:pPr>
            <a:r>
              <a:rPr lang="ru-RU" sz="3000" b="1" dirty="0" smtClean="0"/>
              <a:t>Ромашка:</a:t>
            </a:r>
            <a:r>
              <a:rPr lang="ru-RU" sz="3000" dirty="0" smtClean="0"/>
              <a:t> Один завод дымит, два завода дымят, сто заводов дым в небо пускают. Вместе с дымом в тучи попадает сера. Получается едкая серная кислота. Вот тебе и ядовитый дождик.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сканирование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954">
            <a:off x="4499992" y="1772816"/>
            <a:ext cx="4392935" cy="358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0F6-2B61-4CE8-890D-5FA7B74F531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6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03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2881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accent4"/>
                </a:solidFill>
              </a:rPr>
              <a:t>Сцена четвертая.</a:t>
            </a:r>
            <a:r>
              <a:rPr lang="ru-RU" sz="2200" dirty="0" smtClean="0">
                <a:solidFill>
                  <a:schemeClr val="accent4"/>
                </a:solidFill>
              </a:rPr>
              <a:t/>
            </a:r>
            <a:br>
              <a:rPr lang="ru-RU" sz="2200" dirty="0" smtClean="0">
                <a:solidFill>
                  <a:schemeClr val="accent4"/>
                </a:solidFill>
              </a:rPr>
            </a:br>
            <a:r>
              <a:rPr lang="ru-RU" sz="2200" b="1" dirty="0" smtClean="0">
                <a:solidFill>
                  <a:schemeClr val="accent4"/>
                </a:solidFill>
              </a:rPr>
              <a:t>Все действующи</a:t>
            </a:r>
            <a:r>
              <a:rPr lang="ru-RU" sz="2200" b="1" dirty="0" smtClean="0">
                <a:solidFill>
                  <a:schemeClr val="bg1"/>
                </a:solidFill>
              </a:rPr>
              <a:t>е лица на сцене.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/>
              <a:t>Старуха:</a:t>
            </a:r>
            <a:r>
              <a:rPr lang="ru-RU" sz="4400" dirty="0" smtClean="0"/>
              <a:t>  Человек, заботясь о своем благополучии, понастроил такую массу заводов, фабрик, машин!.. Сам того, не желая, он как бы «перекраивает» природную шубу, делает ее теплее. Хочет, как лучше, а получается хуже.</a:t>
            </a:r>
          </a:p>
          <a:p>
            <a:pPr>
              <a:buNone/>
            </a:pPr>
            <a:r>
              <a:rPr lang="ru-RU" sz="4400" b="1" dirty="0" smtClean="0"/>
              <a:t>Старик:  </a:t>
            </a:r>
            <a:r>
              <a:rPr lang="ru-RU" sz="4400" dirty="0" smtClean="0"/>
              <a:t>Давай-ка, старуха, переедем в город. Там люди образованные живут, мудрые. Они то знают, как с природой обращаться…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r>
              <a:rPr lang="ru-RU" sz="4400" dirty="0" smtClean="0"/>
              <a:t> </a:t>
            </a:r>
            <a:endParaRPr lang="ru-RU" sz="4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0F6-2B61-4CE8-890D-5FA7B74F531E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Содержимое 4" descr="DSC001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801335">
            <a:off x="6214013" y="2492602"/>
            <a:ext cx="2730731" cy="2044931"/>
          </a:xfrm>
        </p:spPr>
      </p:pic>
      <p:pic>
        <p:nvPicPr>
          <p:cNvPr id="7" name="Рисунок 6" descr="DSC003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8943">
            <a:off x="5416635" y="4249347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90066"/>
          </a:xfrm>
        </p:spPr>
        <p:txBody>
          <a:bodyPr>
            <a:noAutofit/>
          </a:bodyPr>
          <a:lstStyle/>
          <a:p>
            <a:r>
              <a:rPr lang="ru-RU" sz="1800" b="1" i="1" spc="-100" dirty="0" smtClean="0">
                <a:solidFill>
                  <a:schemeClr val="accent4"/>
                </a:solidFill>
              </a:rPr>
              <a:t>Сцена пятая.</a:t>
            </a:r>
            <a:br>
              <a:rPr lang="ru-RU" sz="1800" b="1" i="1" spc="-100" dirty="0" smtClean="0">
                <a:solidFill>
                  <a:schemeClr val="accent4"/>
                </a:solidFill>
              </a:rPr>
            </a:br>
            <a:r>
              <a:rPr lang="ru-RU" sz="1800" b="1" i="1" spc="-100" dirty="0" smtClean="0">
                <a:solidFill>
                  <a:schemeClr val="accent4"/>
                </a:solidFill>
              </a:rPr>
              <a:t>Девочка и мальчик</a:t>
            </a:r>
            <a:r>
              <a:rPr lang="ru-RU" sz="3600" b="1" i="1" spc="-100" dirty="0" smtClean="0">
                <a:solidFill>
                  <a:schemeClr val="accent4"/>
                </a:solidFill>
              </a:rPr>
              <a:t>.</a:t>
            </a:r>
            <a:r>
              <a:rPr lang="ru-RU" sz="3600" spc="-100" dirty="0" smtClean="0">
                <a:solidFill>
                  <a:schemeClr val="accent4"/>
                </a:solidFill>
              </a:rPr>
              <a:t/>
            </a:r>
            <a:br>
              <a:rPr lang="ru-RU" sz="3600" spc="-100" dirty="0" smtClean="0">
                <a:solidFill>
                  <a:schemeClr val="accent4"/>
                </a:solidFill>
              </a:rPr>
            </a:br>
            <a:endParaRPr lang="ru-RU" sz="3600" spc="-1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038600" cy="55774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 </a:t>
            </a:r>
            <a:r>
              <a:rPr lang="ru-RU" sz="1200" b="1" dirty="0" smtClean="0"/>
              <a:t>Девочка:</a:t>
            </a:r>
            <a:r>
              <a:rPr lang="ru-RU" sz="1200" dirty="0" smtClean="0"/>
              <a:t> Я хочу начать свой рассказ с того, что живем мы в очень красивом районе города Москвы – Жулебине. Но очень часто, гуляя по улицам, я вижу кем-то брошенный мусор. Это портит мне настроение. Чистота города начинается с каждого двора, каждой школы, и с каждого человека. Ведь мусор – это отходы человеческой деятельности. Отходы наносят огромный вред нашей Планете. Загрязнения оказывают негативное влияние на животных, на растения, а также на самого человека. Известно, что каждый городской житель за год выделяет тонну всевозможных отходов. Поэтому в каждом городе организован вывоз мусора на свалку или на переработку. Если этого не делать, наша Земля превратится в одну большую свалку. Давайте и мы бороться за чистоту нашего города, нашего двора, нашей школы.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b="1" dirty="0" smtClean="0"/>
              <a:t>Мальчик:</a:t>
            </a:r>
            <a:r>
              <a:rPr lang="ru-RU" sz="1200" dirty="0" smtClean="0"/>
              <a:t>  Земля – дом для всего живого. И в этом доме должен быть порядок. Летом я часто хожу в </a:t>
            </a:r>
            <a:r>
              <a:rPr lang="ru-RU" sz="1200" dirty="0" err="1" smtClean="0"/>
              <a:t>жулебинский</a:t>
            </a:r>
            <a:r>
              <a:rPr lang="ru-RU" sz="1200" dirty="0" smtClean="0"/>
              <a:t> лес. Там сейчас очень грязно. Особенно много пластикового мусора. Что происходит с пластиковой бутылкой, которую кто-то бросил в лесу? Ничего! И это очень плохо! Пластиковый мусор может лежать в лесу сотни лет. Под ним ничего не вырастает. И, если целая компания не унесла с собой бутылки, стаканчики, пакеты, образуется куча мусора. Под ней погибнет все живое. Если хочешь вбросить что-то, найди урну. Если увидишь, что мусор валяется на траве, подбери, не поленись. И Земля станет чище.</a:t>
            </a:r>
          </a:p>
          <a:p>
            <a:endParaRPr lang="ru-RU" sz="1200" dirty="0"/>
          </a:p>
        </p:txBody>
      </p:sp>
      <p:pic>
        <p:nvPicPr>
          <p:cNvPr id="5" name="Содержимое 4" descr="DSC003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880360" cy="24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DSC001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801335">
            <a:off x="5779369" y="2564610"/>
            <a:ext cx="2730731" cy="2044931"/>
          </a:xfrm>
          <a:prstGeom prst="rect">
            <a:avLst/>
          </a:prstGeom>
        </p:spPr>
      </p:pic>
      <p:pic>
        <p:nvPicPr>
          <p:cNvPr id="7" name="Рисунок 6" descr="DSC003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65104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B0F6-2B61-4CE8-890D-5FA7B74F531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9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227</Words>
  <Application>Microsoft Office PowerPoint</Application>
  <PresentationFormat>Экран (4:3)</PresentationFormat>
  <Paragraphs>65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Сказка «О рыбаке и рыбке»на новый лад! (придумана учениками нашего класса)</vt:lpstr>
      <vt:lpstr> Сцена вторая. Те же действующие лица, дельфин, краб и кит. ( танец морских жителей)</vt:lpstr>
      <vt:lpstr>Сцена третья. Те же действующие лица, различные растения – цветы и деревья. ( танец растений) </vt:lpstr>
      <vt:lpstr>Сцена четвертая. Все действующие лица на сцене.</vt:lpstr>
      <vt:lpstr>Сцена пятая. Девочка и мальчик.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«О рыбаке и рыбке»на новый лад! (придумана учениками нашего класса)</dc:title>
  <dc:creator>Пользователь Windows</dc:creator>
  <cp:lastModifiedBy>Пользователь Windows</cp:lastModifiedBy>
  <cp:revision>1</cp:revision>
  <dcterms:created xsi:type="dcterms:W3CDTF">2012-11-12T13:03:37Z</dcterms:created>
  <dcterms:modified xsi:type="dcterms:W3CDTF">2012-11-12T13:07:16Z</dcterms:modified>
</cp:coreProperties>
</file>