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615" autoAdjust="0"/>
    <p:restoredTop sz="86391" autoAdjust="0"/>
  </p:normalViewPr>
  <p:slideViewPr>
    <p:cSldViewPr>
      <p:cViewPr varScale="1">
        <p:scale>
          <a:sx n="110" d="100"/>
          <a:sy n="110" d="100"/>
        </p:scale>
        <p:origin x="-5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10A28AB-815A-47B6-8262-06FD6DC95A62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3FDFE9D-9493-4A37-9EC8-ADDAD5D6714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potting_soi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14546" y="1309670"/>
            <a:ext cx="4857784" cy="48577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ЧТО ТАКОЕ ПОЧВА </a:t>
            </a:r>
            <a:r>
              <a:rPr lang="ru-RU" sz="6000" b="1" dirty="0" smtClean="0"/>
              <a:t>?</a:t>
            </a:r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Ресурс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Рисунок 14" descr="http://festival.1september.ru/articles/565751/img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3775499" cy="328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13" descr="http://festival.1september.ru/articles/565751/img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1363" y="1571612"/>
            <a:ext cx="4235479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Ресурс 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1524000"/>
            <a:ext cx="8229600" cy="4572000"/>
          </a:xfrm>
        </p:spPr>
        <p:txBody>
          <a:bodyPr/>
          <a:lstStyle/>
          <a:p>
            <a:r>
              <a:rPr lang="ru-RU" dirty="0" smtClean="0"/>
              <a:t>В природе в теплые солнечные дни камни, скалы ________, а по ночам _______. При этом они то ________, </a:t>
            </a:r>
            <a:r>
              <a:rPr lang="ru-RU" dirty="0" err="1" smtClean="0"/>
              <a:t>то</a:t>
            </a:r>
            <a:r>
              <a:rPr lang="ru-RU" dirty="0" smtClean="0"/>
              <a:t> _________. Этот процесс происходит ________, по этому образуются _________. В них попадает ________. Она замерзает,  </a:t>
            </a:r>
            <a:r>
              <a:rPr lang="ru-RU" dirty="0" smtClean="0"/>
              <a:t>лед _______ </a:t>
            </a:r>
            <a:r>
              <a:rPr lang="ru-RU" dirty="0" smtClean="0"/>
              <a:t>трещины, разламывая камни на куски. Ветер и потоки воды подхватывают камни и камешки, переносят их с одного места на другое, перетирают, измельчают, превращая в _______ и _______.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Ресурс 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Рисунок 15" descr="http://festival.1september.ru/articles/565751/img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091" y="992908"/>
            <a:ext cx="6564933" cy="493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Ресурс 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120103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071546"/>
            <a:ext cx="500066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 5</a:t>
            </a:r>
            <a:endParaRPr lang="ru-RU" dirty="0"/>
          </a:p>
        </p:txBody>
      </p:sp>
      <p:pic>
        <p:nvPicPr>
          <p:cNvPr id="18434" name="Рисунок 31" descr="http://festival.1september.ru/articles/565751/img2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425171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30" descr="http://festival.1september.ru/articles/565751/img1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2965" y="1714488"/>
            <a:ext cx="406566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81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 ЧТО ТАКОЕ ПОЧВА ? </vt:lpstr>
      <vt:lpstr>Ресурс 1 </vt:lpstr>
      <vt:lpstr>Ресурс 2 </vt:lpstr>
      <vt:lpstr>Ресурс 3 </vt:lpstr>
      <vt:lpstr>Ресурс 4 </vt:lpstr>
      <vt:lpstr>Ресурс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ЧТО ТАКОЕ ПОЧВА</dc:title>
  <dc:creator>Admin</dc:creator>
  <cp:lastModifiedBy>Admin</cp:lastModifiedBy>
  <cp:revision>4</cp:revision>
  <dcterms:created xsi:type="dcterms:W3CDTF">2012-10-30T17:18:17Z</dcterms:created>
  <dcterms:modified xsi:type="dcterms:W3CDTF">2012-10-30T17:44:04Z</dcterms:modified>
</cp:coreProperties>
</file>