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29E6-64D8-4EA7-AE44-ACD66D8DD06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0173-5FD4-46B3-8B12-8BE0623D86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1%D1%83%D0%B4%D0%B8%D0%BB%D1%8C%D0%BD%D0%B8%D0%BA%20%20%D1%80%D0%B8%D1%81%D1%83%D0%BD%D0%BA%D0%B8&amp;img_url=www.tunnel.ru/userfiles/ck/images/3313/budilnik.jpg&amp;pos=7&amp;rpt=simage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images.yandex.ru/yandsearch?p=2&amp;text=%D0%BC%D0%B0%D1%88%D0%B8%D0%BD%D0%B0%20%D1%81%D0%BA%D0%BE%D1%80%D0%BE%D0%B9%20%D0%BF%D0%BE%D0%BC%D0%BE%D1%89%D0%B8%20%20%D1%80%D0%B8%D1%81%D1%83%D0%BD%D0%BA%D0%B8&amp;img_url=uralpolit.ru/sites/fedpress/files/tkhoruzhenko/news/skor.jpg&amp;pos=62&amp;rpt=simage" TargetMode="External"/><Relationship Id="rId2" Type="http://schemas.openxmlformats.org/officeDocument/2006/relationships/hyperlink" Target="http://images.yandex.ru/yandsearch?text=%D0%BB%D0%B8%D0%BC%D0%BE%D0%BD%20%20%D1%80%D0%B8%D1%81%D1%83%D0%BD%D0%BA%D0%B8&amp;img_url=www.artleo.com/pic/201106/1366x768/artleo.com-3776.jpg&amp;pos=6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3%D1%80%D1%83%D1%88%D0%B0%20%20%D1%80%D0%B8%D1%81%D1%83%D0%BD%D0%BA%D0%B8&amp;img_url=img01.chitalnya.ru/upload2/506/740906753577291904.jpg&amp;pos=4&amp;rpt=simage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images.yandex.ru/yandsearch?text=%D1%82%D0%B5%D0%BB%D0%B5%D1%84%D0%BE%D0%BD%D0%BD%D1%8B%D0%B9%20%D0%B0%D0%BF%D0%BF%D0%B0%D1%80%D0%B0%D1%82%20%20%D1%80%D0%B8%D1%81%D1%83%D0%BD%D0%BA%D0%B8&amp;img_url=primamedia.ru/files/81236.jpg&amp;pos=7&amp;rpt=simage" TargetMode="External"/><Relationship Id="rId4" Type="http://schemas.openxmlformats.org/officeDocument/2006/relationships/hyperlink" Target="http://images.yandex.ru/yandsearch?p=4&amp;text=%D0%B0%D1%80%D0%B1%D1%83%D0%B7%20%20%D1%80%D0%B8%D1%81%D1%83%D0%BD%D0%BA%D0%B8&amp;img_url=images.reklama.com.ua/2009-08-22/227691/photos0-800x600.jpeg&amp;pos=136&amp;rpt=simage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1%80%D0%BE%D0%B7%D0%B0%20%D1%80%D0%B8%D1%81%D1%83%D0%BD%D0%BA%D0%B8&amp;noreask=1&amp;img_url=img0.liveinternet.ru/images/attach/c/0/37/154/37154329_Spasibo_rozuy.jpg&amp;pos=10&amp;rpt=simage&amp;lr=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p=4&amp;text=%D0%BA%D0%BE%D1%88%D0%BA%D0%B0%20%D1%80%D0%B8%D1%81%D1%83%D0%BD%D0%BA%D0%B8&amp;img_url=stat17.privet.ru/lr/0a0dfdfe39d4db07c0ad9fa6216d985a&amp;pos=127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A%D0%BB%D1%83%D0%B1%D0%BD%D0%B8%D0%BA%D0%B0%20%D1%80%D0%B8%D1%81%D1%83%D0%BD%D0%BA%D0%B8&amp;noreask=1&amp;img_url=i070.radikal.ru/1004/df/cbb716c717a4t.jpg&amp;pos=11&amp;rpt=simage&amp;lr=21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0%BF%D0%B5%D1%82%D1%83%D1%85%20%20%D1%80%D0%B8%D1%81%D1%83%D0%BD%D0%BA%D0%B8&amp;noreask=1&amp;img_url=papa-vlad.narod.ru/Detskie_prezentatsii/biologiya/Domashnie_1.files/slide0014_image013.jpg&amp;pos=6&amp;rpt=simage&amp;lr=21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Твои  верные помощники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Кто   они  в  познании окружающего мира?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узнают дети? </a:t>
            </a:r>
            <a:br>
              <a:rPr lang="ru-RU" dirty="0" smtClean="0"/>
            </a:br>
            <a:r>
              <a:rPr lang="ru-RU" dirty="0" smtClean="0"/>
              <a:t>Как они это делают?</a:t>
            </a:r>
            <a:endParaRPr lang="ru-RU" dirty="0"/>
          </a:p>
        </p:txBody>
      </p:sp>
      <p:pic>
        <p:nvPicPr>
          <p:cNvPr id="1026" name="Picture 2" descr="C:\Users\user\Desktop\1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277" y="1600200"/>
            <a:ext cx="2968445" cy="4525963"/>
          </a:xfrm>
          <a:prstGeom prst="rect">
            <a:avLst/>
          </a:prstGeom>
          <a:noFill/>
        </p:spPr>
      </p:pic>
      <p:pic>
        <p:nvPicPr>
          <p:cNvPr id="1027" name="Picture 3" descr="C:\Users\user\Desktop\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908" y="1600200"/>
            <a:ext cx="301918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узнают дети? </a:t>
            </a:r>
            <a:br>
              <a:rPr lang="ru-RU" dirty="0" smtClean="0"/>
            </a:br>
            <a:r>
              <a:rPr lang="ru-RU" dirty="0" smtClean="0"/>
              <a:t>Как они это делают?</a:t>
            </a:r>
            <a:endParaRPr lang="ru-RU" dirty="0"/>
          </a:p>
        </p:txBody>
      </p:sp>
      <p:pic>
        <p:nvPicPr>
          <p:cNvPr id="2050" name="Picture 2" descr="C:\Users\user\Desktop\3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048" y="1600200"/>
            <a:ext cx="2696903" cy="4525963"/>
          </a:xfrm>
          <a:prstGeom prst="rect">
            <a:avLst/>
          </a:prstGeom>
          <a:noFill/>
        </p:spPr>
      </p:pic>
      <p:pic>
        <p:nvPicPr>
          <p:cNvPr id="2051" name="Picture 3" descr="C:\Users\user\Desktop\4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0569" y="1600200"/>
            <a:ext cx="329386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узнают дети? </a:t>
            </a:r>
            <a:br>
              <a:rPr lang="ru-RU" dirty="0" smtClean="0"/>
            </a:br>
            <a:r>
              <a:rPr lang="ru-RU" dirty="0" smtClean="0"/>
              <a:t>Как они это делают?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 помощью органов чувств человек  различает цвет, форму размер предметов.</a:t>
            </a:r>
          </a:p>
          <a:p>
            <a:r>
              <a:rPr lang="ru-RU" dirty="0" smtClean="0"/>
              <a:t>С  их помощью  он определяет твердые они или мягкие, какие на вкус, какие издают звуки.</a:t>
            </a:r>
            <a:endParaRPr lang="ru-RU" dirty="0"/>
          </a:p>
        </p:txBody>
      </p:sp>
      <p:pic>
        <p:nvPicPr>
          <p:cNvPr id="3074" name="Picture 2" descr="C:\Users\user\Desktop\5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040" y="1600200"/>
            <a:ext cx="333492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Глядя на рисунки, опиши вкус этих предметов. Какие они на ощупь?</a:t>
            </a:r>
            <a:endParaRPr lang="ru-RU" dirty="0"/>
          </a:p>
        </p:txBody>
      </p:sp>
      <p:pic>
        <p:nvPicPr>
          <p:cNvPr id="10" name="Содержимое 9" descr="http://im7-tub-ru.yandex.net/i?id=894286473-29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24482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-ru.yandex.net/i?id=158560026-37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772816"/>
            <a:ext cx="21602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8-tub-ru.yandex.net/i?id=464649532-47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1844824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4-tub-ru.yandex.net/i?id=26976865-44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4221088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2-tub-ru.yandex.net/i?id=278997529-37-72&amp;n=21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1840" y="3861048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7-tub-ru.yandex.net/i?id=38745316-04-16f-61220&amp;n=21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2160" y="4077072"/>
            <a:ext cx="23762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08720"/>
            <a:ext cx="194421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цвет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708920"/>
            <a:ext cx="187220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форма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797152"/>
            <a:ext cx="216024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размер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908720"/>
            <a:ext cx="201622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нос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708920"/>
            <a:ext cx="201622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глаза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4725144"/>
            <a:ext cx="208823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руки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flipH="1" flipV="1">
            <a:off x="3275856" y="1484784"/>
            <a:ext cx="2304256" cy="168133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275856" y="3284984"/>
            <a:ext cx="230425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3"/>
          </p:cNvCxnSpPr>
          <p:nvPr/>
        </p:nvCxnSpPr>
        <p:spPr>
          <a:xfrm flipH="1">
            <a:off x="3059832" y="3356992"/>
            <a:ext cx="2520280" cy="189736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059832" y="5301208"/>
            <a:ext cx="2592288" cy="14401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1"/>
          </p:cNvCxnSpPr>
          <p:nvPr/>
        </p:nvCxnSpPr>
        <p:spPr>
          <a:xfrm flipH="1" flipV="1">
            <a:off x="3275856" y="3573016"/>
            <a:ext cx="2376264" cy="1609328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Укажи с помощью условных знаков, что, кроме глаз,  поможет тебе  распознать предметы</a:t>
            </a:r>
            <a:endParaRPr lang="ru-RU" sz="3200" dirty="0"/>
          </a:p>
        </p:txBody>
      </p:sp>
      <p:pic>
        <p:nvPicPr>
          <p:cNvPr id="4" name="Содержимое 3" descr="http://im3-tub-ru.yandex.net/i?id=274710161-55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44824"/>
            <a:ext cx="26642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611560" y="1988840"/>
            <a:ext cx="792088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068960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im0-tub-ru.yandex.net/i?id=19889050-49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149080"/>
            <a:ext cx="316835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24328" y="3573016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524328" y="4581128"/>
            <a:ext cx="792088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08304" y="5517232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Укажи с помощью условных знаков, что, кроме глаз,  поможет тебе  распознать предметы</a:t>
            </a:r>
            <a:endParaRPr lang="ru-RU" sz="3200" dirty="0"/>
          </a:p>
        </p:txBody>
      </p:sp>
      <p:pic>
        <p:nvPicPr>
          <p:cNvPr id="6" name="Содержимое 5" descr="http://im4-tub-ru.yandex.net/i?id=307554005-21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88840"/>
            <a:ext cx="28803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39552" y="2204864"/>
            <a:ext cx="1080120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39552" y="2924944"/>
            <a:ext cx="64807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933056"/>
            <a:ext cx="720080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im5-tub-ru.yandex.net/i?id=537942850-23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996952"/>
            <a:ext cx="237626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452320" y="2996952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84368" y="4005064"/>
            <a:ext cx="648072" cy="6480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твои  верные помощники?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  они тебе помогают?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Твои  верные помощники</vt:lpstr>
      <vt:lpstr>Что узнают дети?  Как они это делают?</vt:lpstr>
      <vt:lpstr>Что узнают дети?  Как они это делают?</vt:lpstr>
      <vt:lpstr>Что узнают дети?  Как они это делают?</vt:lpstr>
      <vt:lpstr>Глядя на рисунки, опиши вкус этих предметов. Какие они на ощупь?</vt:lpstr>
      <vt:lpstr>Слайд 6</vt:lpstr>
      <vt:lpstr>Укажи с помощью условных знаков, что, кроме глаз,  поможет тебе  распознать предметы</vt:lpstr>
      <vt:lpstr>Укажи с помощью условных знаков, что, кроме глаз,  поможет тебе  распознать предметы</vt:lpstr>
      <vt:lpstr>Кто твои  верные помощники?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2012-11-06T15:35:53Z</dcterms:created>
  <dcterms:modified xsi:type="dcterms:W3CDTF">2012-11-06T16:37:30Z</dcterms:modified>
</cp:coreProperties>
</file>