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D01A-DAB5-4CE2-881C-E9E264A65FED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83CE-6EA5-4E46-81D7-620DC2025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F%D1%80%D0%B8%D1%80%D0%BE%D0%B4%D0%B0%20%D1%84%D0%BE%D1%82%D0%BE&amp;img_url=peshi.ru/uploads/posts/4521396nn4.jpg&amp;pos=1&amp;rpt=simage&amp;lr=213&amp;noreask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F%D0%B0%D0%BF%D0%B0%D0%B9%D1%8F&amp;noreask=1&amp;img_url=www.linzik.com/uploads/posts/pics/Podtverjdeni_protivorakovie_svoistva_papaii.jpg&amp;pos=17&amp;rpt=simage&amp;lr=21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3&amp;text=%D0%BA%D1%82%D0%BE%20%D0%B2%D1%8B%D0%BB%D1%83%D0%BF%D0%B8%D1%82%D1%81%D1%8F%20%D0%B8%D0%B7%20%D1%8F%D0%B9%D1%86%D0%B0%20%D0%BA%D0%B0%D1%80%D1%82%D0%B8%D0%BD%D0%BA%D0%B8&amp;img_url=images.nationalgeographic.com/wpf/media-live/photos/000/059/cache/snake-egg_5906_600x450.jpg&amp;pos=113&amp;rpt=simage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p=1&amp;text=%D0%BA%D1%82%D0%BE%20%D0%B2%D1%8B%D0%BB%D1%83%D0%BF%D0%B8%D1%82%D1%81%D1%8F%20%D0%B8%D0%B7%20%D1%8F%D0%B9%D1%86%D0%B0%20%D0%BA%D0%B0%D1%80%D1%82%D0%B8%D0%BD%D0%BA%D0%B8&amp;img_url=img1.liveinternet.ru/images/foto/b/2/514/1965514/f_9068532.jpg&amp;pos=34&amp;rpt=simag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yandex.ru/yandsearch?text=%D0%BA%D1%82%D0%BE%20%D0%B2%D1%8B%D0%BB%D1%83%D0%BF%D0%B8%D1%82%D1%81%D1%8F%20%D0%B8%D0%B7%20%D1%8F%D0%B9%D1%86%D0%B0%20%D0%BA%D0%B0%D1%80%D1%82%D0%B8%D0%BD%D0%BA%D0%B8&amp;img_url=img516.imageshack.us/img516/5840/99805233ab9.png&amp;pos=3&amp;rpt=simage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images.yandex.ru/yandsearch?p=3&amp;text=%D0%BD%D0%B5%D0%BE%D0%B1%D1%8B%D1%87%D0%BD%D1%8B%D0%B5%20%D0%BF%D1%80%D0%B5%D1%81%D0%BC%D1%8B%D0%BA%D0%B0%D1%8E%D1%89%D0%B8%D0%B5%D1%81%D1%8F%20%D0%BA%D0%B0%D1%80%D1%82%D0%B8%D0%BD%D0%BA%D0%B8&amp;noreask=1&amp;img_url=www.prikol.ru/wp-content/gallery/week-2008-08-11/619.jpg&amp;pos=95&amp;rpt=simage&amp;lr=213" TargetMode="External"/><Relationship Id="rId4" Type="http://schemas.openxmlformats.org/officeDocument/2006/relationships/hyperlink" Target="http://images.yandex.ru/yandsearch?p=1&amp;text=%D0%BA%D1%82%D0%BE%20%D0%B2%D1%8B%D0%BB%D1%83%D0%BF%D0%B8%D1%82%D1%81%D1%8F%20%D0%B8%D0%B7%20%D1%8F%D0%B9%D1%86%D0%B0%20%D0%BA%D0%B0%D1%80%D1%82%D0%B8%D0%BD%D0%BA%D0%B8&amp;img_url=900igr.net/Detskie_prezentatsii/biologiya/Kurochka_i_petushok.files/slide0010_image011.jpg&amp;pos=38&amp;rpt=simage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23224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КАК  ИЗУЧАЮТ  ОКРУЖАЮЩИЙ  МИР?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5-tub-ru.yandex.net/i?id=123599191-16-72&amp;n=17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44644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к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407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198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Что это?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Что поможет найти ответ?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>
            <a:norm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Папайя –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Дынное </a:t>
            </a:r>
            <a:r>
              <a:rPr lang="ru-RU" sz="4000" b="1" dirty="0">
                <a:solidFill>
                  <a:srgbClr val="FFFF00"/>
                </a:solidFill>
              </a:rPr>
              <a:t>дерево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http://flowers-zemlya.narod.ru/Cyprus/papaya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36004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153121882-56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Папайя -Дынное дерево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По внешнему виду папайя мало похожа на другие древесные плодовые растения. Ее ствол больше напоминает ствол пальмы. Папайя очень быстро растет, достигая к 5 годам 4-6 м. Продолжительность жизни папайи - около 20 лет, а культуре - не более 4 лет. Нужно отметить, что папайя обладает отменными вкусовыми качествами! По вкусу напоминает сладкую дыню. Содержит полезное вещество </a:t>
            </a:r>
            <a:r>
              <a:rPr lang="ru-RU" b="1" dirty="0" err="1"/>
              <a:t>papain</a:t>
            </a:r>
            <a:r>
              <a:rPr lang="ru-RU" b="1" dirty="0"/>
              <a:t>, способствующий пищеварению. </a:t>
            </a:r>
            <a:endParaRPr lang="ru-RU" dirty="0"/>
          </a:p>
          <a:p>
            <a:r>
              <a:rPr lang="ru-RU" b="1" dirty="0"/>
              <a:t>Плод похож на вытянутую грушу или кабачок, длиной от 7 до 40 см, желтого или зеленоватого цвета. Внутреннее строение напоминает дыню – сочная оранжевая мякоть под плотной кожурой, а в центре мелкие семечки. Папайя полезна благодаря высокому содержанию витаминов С и А, а также таких минералов, как калий, кальций и магний.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http://flowers-zemlya.narod.ru/Cyprus/papaya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95818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7583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Что это?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Что поможет найти ответ?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4186808" cy="4752528"/>
          </a:xfrm>
        </p:spPr>
        <p:txBody>
          <a:bodyPr>
            <a:normAutofit fontScale="92500"/>
          </a:bodyPr>
          <a:lstStyle/>
          <a:p>
            <a:r>
              <a:rPr lang="ru-RU" sz="1700" b="1" u="sng" dirty="0" smtClean="0"/>
              <a:t>Жостер</a:t>
            </a:r>
            <a:endParaRPr lang="ru-RU" dirty="0" smtClean="0"/>
          </a:p>
          <a:p>
            <a:r>
              <a:rPr lang="ru-RU" sz="1600" dirty="0" smtClean="0"/>
              <a:t>Это </a:t>
            </a:r>
            <a:r>
              <a:rPr lang="ru-RU" sz="1600" dirty="0"/>
              <a:t>кустарник примерно 3-м высоты, с оттопыренными ветвями. Кора, пока она молодая, серебристо-серого цвета, позже становится буро-черной. Жостер легко распознать по прямой колючке, в которую превращаются верхушки ветвей. Супротивные листья с черешками, яйцевидные, глянцевитые, с углубленными жилками, по краю городчато-пильчатые. В пазухах листьев располагаются собранные в зонтики четырехчленные неприметные зеленовато-желтые цветки. Из них развиваются округлые плоды размером с горошину - сначала зеленые, потом они чернеют. Цветет с мая по июнь. Жостер - растение не очень распространенное, оно растет как на солнечных сухих местах, так и на влажных почвах в заболоченных лесах. Встречается по канавам и у заборов, в зарослях кустарников, на кладбищах, по лесным опушкам и на болотах</a:t>
            </a:r>
          </a:p>
        </p:txBody>
      </p:sp>
      <p:pic>
        <p:nvPicPr>
          <p:cNvPr id="5" name="Содержимое 4" descr="Жостер слабительны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41044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77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Что  это?  Что поможет найти ответ?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НЕ  ЗНАЕШЬ -  НЕ БЕРИ!!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im2-tub-ru.yandex.net/i?id=99764205-68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612377618-46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0648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5-tub-ru.yandex.net/i?id=349123967-57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78092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61618855-23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708920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4-tub-ru.yandex.net/i?id=556657117-60-72&amp;n=21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769768"/>
            <a:ext cx="36004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00808"/>
            <a:ext cx="7772400" cy="417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100811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Где   ученики   решили   искать информацию о животных?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окру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063032" cy="5247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187220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Тебе нужно узнать, какие из этих предметов утонут в воде. Что ты будешь делать?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316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Сделаем  вывод: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Чтобы  изучать окружающий мир, надо</a:t>
            </a:r>
          </a:p>
          <a:p>
            <a:r>
              <a:rPr lang="ru-RU" sz="3600" dirty="0" smtClean="0"/>
              <a:t>н</a:t>
            </a:r>
            <a:r>
              <a:rPr lang="ru-RU" sz="3600" dirty="0" smtClean="0"/>
              <a:t>аблюдать</a:t>
            </a:r>
          </a:p>
          <a:p>
            <a:r>
              <a:rPr lang="ru-RU" sz="3600" dirty="0" smtClean="0"/>
              <a:t>п</a:t>
            </a:r>
            <a:r>
              <a:rPr lang="ru-RU" sz="3600" dirty="0" smtClean="0"/>
              <a:t>роводить опыты</a:t>
            </a:r>
          </a:p>
          <a:p>
            <a:r>
              <a:rPr lang="ru-RU" sz="3600" dirty="0" smtClean="0"/>
              <a:t>х</a:t>
            </a:r>
            <a:r>
              <a:rPr lang="ru-RU" sz="3600" dirty="0" smtClean="0"/>
              <a:t>одить на экскурсии</a:t>
            </a:r>
          </a:p>
          <a:p>
            <a:r>
              <a:rPr lang="ru-RU" sz="3600" dirty="0" smtClean="0"/>
              <a:t>п</a:t>
            </a:r>
            <a:r>
              <a:rPr lang="ru-RU" sz="3600" dirty="0" smtClean="0"/>
              <a:t>осещать музеи</a:t>
            </a:r>
          </a:p>
          <a:p>
            <a:r>
              <a:rPr lang="ru-RU" sz="3600" dirty="0" smtClean="0"/>
              <a:t>ч</a:t>
            </a:r>
            <a:r>
              <a:rPr lang="ru-RU" sz="3600" dirty="0" smtClean="0"/>
              <a:t>итать книги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340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  ИЗУЧАЮТ  ОКРУЖАЮЩИЙ  МИР?</vt:lpstr>
      <vt:lpstr>Слайд 2</vt:lpstr>
      <vt:lpstr>Что это? Что поможет найти ответ? </vt:lpstr>
      <vt:lpstr>Папайя -Дынное дерево</vt:lpstr>
      <vt:lpstr>Что это? Что поможет найти ответ? </vt:lpstr>
      <vt:lpstr>Что  это?  Что поможет найти ответ?</vt:lpstr>
      <vt:lpstr>Слайд 7</vt:lpstr>
      <vt:lpstr>Слайд 8</vt:lpstr>
      <vt:lpstr>Сделаем  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2012-11-12T15:11:34Z</dcterms:created>
  <dcterms:modified xsi:type="dcterms:W3CDTF">2012-11-13T16:47:52Z</dcterms:modified>
</cp:coreProperties>
</file>