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63" r:id="rId5"/>
    <p:sldId id="265" r:id="rId6"/>
    <p:sldId id="266" r:id="rId7"/>
    <p:sldId id="267" r:id="rId8"/>
    <p:sldId id="268" r:id="rId9"/>
    <p:sldId id="270" r:id="rId10"/>
    <p:sldId id="269" r:id="rId11"/>
    <p:sldId id="261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6;&#1072;&#1081;&#1095;&#1080;&#1082;\Desktop\&#1056;&#1086;&#1089;&#1089;&#1080;&#1103;%20&#1084;&#1099;%20&#1076;&#1077;&#1090;&#1080;%20&#1090;&#1074;&#1086;&#1080;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268760"/>
            <a:ext cx="5458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Constantia" pitchFamily="18" charset="0"/>
              </a:rPr>
              <a:t>Россия- страна наша!!!</a:t>
            </a:r>
            <a:endParaRPr lang="ru-RU" sz="5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733256"/>
            <a:ext cx="603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Constantia" pitchFamily="18" charset="0"/>
              </a:rPr>
              <a:t>Презентацию </a:t>
            </a:r>
            <a:r>
              <a:rPr lang="ru-RU" dirty="0" smtClean="0">
                <a:latin typeface="Constantia" pitchFamily="18" charset="0"/>
              </a:rPr>
              <a:t>подготовила педагог дополнительного образования Корчагина Р.В.</a:t>
            </a:r>
          </a:p>
          <a:p>
            <a:r>
              <a:rPr lang="ru-RU" dirty="0" smtClean="0">
                <a:latin typeface="Constantia" pitchFamily="18" charset="0"/>
              </a:rPr>
              <a:t>                                               2015 год.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Герб Коноши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C:\Users\Райчик\Desktop\герб конош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84904"/>
            <a:ext cx="4286280" cy="517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194" name="Picture 2" descr="природа россии Природа leto rechka 2 19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143800" cy="5426687"/>
          </a:xfrm>
          <a:prstGeom prst="rect">
            <a:avLst/>
          </a:prstGeom>
          <a:noFill/>
        </p:spPr>
      </p:pic>
      <p:pic>
        <p:nvPicPr>
          <p:cNvPr id="7" name="Россия мы дети тво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87694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6000" b="1" i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внимание!!!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Constantia" pitchFamily="18" charset="0"/>
              </a:rPr>
              <a:t>Любите свою страну!!!</a:t>
            </a:r>
            <a:endParaRPr lang="ru-RU" sz="60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Москва- столица нашей родины. </a:t>
            </a:r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Россия- страна, в которой мы живем</a:t>
            </a:r>
            <a:endParaRPr lang="ru-RU" sz="36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-31541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Picture 6" descr="http://im4-tub-ru.yandex.net/i?id=246127536-2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2643206" cy="343266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4-tub-ru.yandex.net/i?id=499261189-6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48" y="1571612"/>
            <a:ext cx="4272034" cy="328614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 П. </a:t>
            </a:r>
            <a:r>
              <a:rPr lang="ru-RU" sz="2400" b="1" i="1" dirty="0" err="1" smtClean="0">
                <a:solidFill>
                  <a:srgbClr val="FF0000"/>
                </a:solidFill>
                <a:latin typeface="Constantia" pitchFamily="18" charset="0"/>
              </a:rPr>
              <a:t>Ерцево</a:t>
            </a:r>
            <a:endParaRPr lang="ru-RU" sz="2400" b="1" i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Constantia" pitchFamily="18" charset="0"/>
              </a:rPr>
              <a:t>Коношский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 район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718" y="4286256"/>
            <a:ext cx="3571282" cy="2852936"/>
          </a:xfrm>
          <a:prstGeom prst="rect">
            <a:avLst/>
          </a:prstGeom>
        </p:spPr>
      </p:pic>
      <p:pic>
        <p:nvPicPr>
          <p:cNvPr id="1029" name="Picture 5" descr="C:\Users\Райчик\Desktop\ерцев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5072098" cy="380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Коноша- районный центр</a:t>
            </a:r>
            <a:b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коно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84256"/>
            <a:ext cx="6429400" cy="48220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Президент Российской Федерации – В.В. Путин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 descr="http://karel.er.ru/media/userdata/news/2012/02/21/0b6692d1406a51f8863ecc88eac8a5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214553"/>
            <a:ext cx="5643602" cy="423270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Герб РФ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://img0.liveinternet.ru/images/attach/c/1/58/571/58571804_b3ed9ff74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428736"/>
            <a:ext cx="4786346" cy="5151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флаг РФ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http://mkkomba.narod.ru/images/patriot/av-1858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6244"/>
            <a:ext cx="6858000" cy="433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4" descr="http://www.mankurty.com/blog/wp-content/uploads/2013/08/gim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" y="0"/>
            <a:ext cx="445191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gimn-rossii.narod.ru/gi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Конституция – основной закон Российской Федерации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http://www.bookin.org.ru/book/5593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2609850" cy="40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vit24.net/images/stories/articles/2012/World/05-2012/10/Pyti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98" y="1785926"/>
            <a:ext cx="5429288" cy="4071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79</Words>
  <Application>Microsoft Office PowerPoint</Application>
  <PresentationFormat>Экран (4:3)</PresentationFormat>
  <Paragraphs>39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Коноша- районный центр </vt:lpstr>
      <vt:lpstr>Президент Российской Федерации – В.В. Путин</vt:lpstr>
      <vt:lpstr>Герб РФ</vt:lpstr>
      <vt:lpstr>Государственный флаг РФ</vt:lpstr>
      <vt:lpstr>Слайд 8</vt:lpstr>
      <vt:lpstr>Конституция – основной закон Российской Федерации</vt:lpstr>
      <vt:lpstr>Герб Коноши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Райчик</cp:lastModifiedBy>
  <cp:revision>18</cp:revision>
  <dcterms:created xsi:type="dcterms:W3CDTF">2015-03-05T13:12:10Z</dcterms:created>
  <dcterms:modified xsi:type="dcterms:W3CDTF">2015-05-28T21:39:55Z</dcterms:modified>
</cp:coreProperties>
</file>