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BE83C7-7C19-48B4-A91F-CE06ADA03BC0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B3B900-A58C-415A-912E-E76021002F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7772400" cy="2590800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Ничто не обходится нам так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дёшево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не ценится так дорого, как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вежливость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Бобрик\Desktop\для Кл2\0_94237_7035d00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2300"/>
            <a:ext cx="5080000" cy="4965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77316872_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338032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“Ничто не обходится нам так дешево и не ценится так дорого, как вежливость”.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55626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Мигель де Сервантес (Всемирно известный испанский писатель)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4957217_52561370527eef8b5380f205d1d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609600"/>
            <a:ext cx="3759244" cy="47171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162800" cy="685800"/>
          </a:xfrm>
        </p:spPr>
        <p:txBody>
          <a:bodyPr>
            <a:noAutofit/>
          </a:bodyPr>
          <a:lstStyle/>
          <a:p>
            <a:r>
              <a:rPr lang="vi-VN" sz="2400" dirty="0" smtClean="0">
                <a:effectLst/>
                <a:latin typeface="Times New Roman" pitchFamily="18" charset="0"/>
                <a:cs typeface="Times New Roman" pitchFamily="18" charset="0"/>
              </a:rPr>
              <a:t>Жан-Жак Руссо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(Французский писатель, мыслитель.)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52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“Истинная вежливость заключается в благожелательном отношении к людям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_im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066800"/>
            <a:ext cx="362883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020762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“В каждом человеке природа всходит либо злаками, либо сорной травой; пусть же он своевременно поливает первое и истребляет второе”.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57150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Френсис Бэкон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(Английский философ, историк)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36838"/>
            <a:ext cx="1412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MCj01493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3211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2971800" y="457200"/>
            <a:ext cx="3938587" cy="2114549"/>
          </a:xfrm>
          <a:prstGeom prst="doubleWave">
            <a:avLst>
              <a:gd name="adj1" fmla="val 10319"/>
              <a:gd name="adj2" fmla="val 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Вежливые слова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3" name="Picture 14" descr="dra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765175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00" y="381000"/>
            <a:ext cx="6248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этикет -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Знать должны мы с детских лет.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- нормы поведения: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ходить на День рождения?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знакомиться?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есть?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звонить?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встать?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сесть?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здороваться со взрослым?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разных есть вопросов.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них даёт ответ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самый этикет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2286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МЫ ИДЕМ В ГОСТИ!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9600" y="556260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Кто ходит в гости по утрам, тот поступает мудро!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Тарам-парам, парам-тарам, на то оно и утро!</a:t>
            </a:r>
          </a:p>
          <a:p>
            <a:pPr algn="r">
              <a:buFontTx/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Monotype Corsiva" pitchFamily="66" charset="0"/>
              </a:rPr>
              <a:t>Б. </a:t>
            </a:r>
            <a:r>
              <a:rPr lang="ru-RU" sz="1600" b="1" dirty="0" err="1" smtClean="0">
                <a:solidFill>
                  <a:srgbClr val="663300"/>
                </a:solidFill>
                <a:latin typeface="Monotype Corsiva" pitchFamily="66" charset="0"/>
              </a:rPr>
              <a:t>Заходер</a:t>
            </a:r>
            <a:r>
              <a:rPr lang="ru-RU" sz="1600" b="1" dirty="0" smtClean="0">
                <a:solidFill>
                  <a:srgbClr val="663300"/>
                </a:solidFill>
                <a:latin typeface="Monotype Corsiva" pitchFamily="66" charset="0"/>
              </a:rPr>
              <a:t>. </a:t>
            </a:r>
            <a:r>
              <a:rPr lang="ru-RU" sz="1600" b="1" dirty="0" err="1" smtClean="0">
                <a:solidFill>
                  <a:srgbClr val="663300"/>
                </a:solidFill>
                <a:latin typeface="Monotype Corsiva" pitchFamily="66" charset="0"/>
              </a:rPr>
              <a:t>Винни-Пух</a:t>
            </a:r>
            <a:r>
              <a:rPr lang="ru-RU" sz="1600" b="1" dirty="0" smtClean="0">
                <a:solidFill>
                  <a:srgbClr val="663300"/>
                </a:solidFill>
                <a:latin typeface="Monotype Corsiva" pitchFamily="66" charset="0"/>
              </a:rPr>
              <a:t> и все-все-все</a:t>
            </a:r>
            <a:endParaRPr lang="ru-RU" sz="16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Бобрик\Desktop\для Кл2\vinni_puh_i_pcheli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6629400" cy="48816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брик\Desktop\для Кл2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2255439"/>
          </a:xfrm>
          <a:prstGeom prst="rect">
            <a:avLst/>
          </a:prstGeom>
          <a:noFill/>
        </p:spPr>
      </p:pic>
      <p:pic>
        <p:nvPicPr>
          <p:cNvPr id="1027" name="Picture 3" descr="C:\Users\Бобрик\Desktop\для Кл2\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2359404" cy="1371600"/>
          </a:xfrm>
          <a:prstGeom prst="rect">
            <a:avLst/>
          </a:prstGeom>
          <a:noFill/>
        </p:spPr>
      </p:pic>
      <p:pic>
        <p:nvPicPr>
          <p:cNvPr id="1028" name="Picture 4" descr="C:\Users\Бобрик\Desktop\для Кл2\750-750-61-659_med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99" y="152400"/>
            <a:ext cx="1648063" cy="1828800"/>
          </a:xfrm>
          <a:prstGeom prst="rect">
            <a:avLst/>
          </a:prstGeom>
          <a:noFill/>
        </p:spPr>
      </p:pic>
      <p:pic>
        <p:nvPicPr>
          <p:cNvPr id="1029" name="Picture 5" descr="C:\Users\Бобрик\Desktop\для Кл2\1811_md_13136788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905000"/>
            <a:ext cx="2209800" cy="2209800"/>
          </a:xfrm>
          <a:prstGeom prst="rect">
            <a:avLst/>
          </a:prstGeom>
          <a:noFill/>
        </p:spPr>
      </p:pic>
      <p:pic>
        <p:nvPicPr>
          <p:cNvPr id="1030" name="Picture 6" descr="C:\Users\Бобрик\Desktop\для Кл2\234740_e138c8eb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28600"/>
            <a:ext cx="2130702" cy="1600200"/>
          </a:xfrm>
          <a:prstGeom prst="rect">
            <a:avLst/>
          </a:prstGeom>
          <a:noFill/>
        </p:spPr>
      </p:pic>
      <p:pic>
        <p:nvPicPr>
          <p:cNvPr id="1031" name="Picture 7" descr="C:\Users\Бобрик\Desktop\для Кл2\5442706_137958d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6482" y="228600"/>
            <a:ext cx="2560318" cy="1600200"/>
          </a:xfrm>
          <a:prstGeom prst="rect">
            <a:avLst/>
          </a:prstGeom>
          <a:noFill/>
        </p:spPr>
      </p:pic>
      <p:pic>
        <p:nvPicPr>
          <p:cNvPr id="1032" name="Picture 8" descr="C:\Users\Бобрик\Desktop\для Кл2\127163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799" y="1828800"/>
            <a:ext cx="2257109" cy="1905000"/>
          </a:xfrm>
          <a:prstGeom prst="rect">
            <a:avLst/>
          </a:prstGeom>
          <a:noFill/>
        </p:spPr>
      </p:pic>
      <p:pic>
        <p:nvPicPr>
          <p:cNvPr id="1033" name="Picture 9" descr="C:\Users\Бобрик\Desktop\для Кл2\1342864989_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962400"/>
            <a:ext cx="2422209" cy="2209800"/>
          </a:xfrm>
          <a:prstGeom prst="rect">
            <a:avLst/>
          </a:prstGeom>
          <a:noFill/>
        </p:spPr>
      </p:pic>
      <p:pic>
        <p:nvPicPr>
          <p:cNvPr id="1034" name="Picture 10" descr="C:\Users\Бобрик\Desktop\для Кл2\b3a7bde54e29166d40a9887d1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600200"/>
            <a:ext cx="1791078" cy="1828800"/>
          </a:xfrm>
          <a:prstGeom prst="rect">
            <a:avLst/>
          </a:prstGeom>
          <a:noFill/>
        </p:spPr>
      </p:pic>
      <p:pic>
        <p:nvPicPr>
          <p:cNvPr id="1035" name="Picture 11" descr="C:\Users\Бобрик\Desktop\для Кл2\PicsDesktop.net_5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4267200"/>
            <a:ext cx="2895600" cy="2171700"/>
          </a:xfrm>
          <a:prstGeom prst="rect">
            <a:avLst/>
          </a:prstGeom>
          <a:noFill/>
        </p:spPr>
      </p:pic>
      <p:pic>
        <p:nvPicPr>
          <p:cNvPr id="1036" name="Picture 12" descr="C:\Users\Бобрик\Desktop\для Кл2\yMGFiZDQ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2971800"/>
            <a:ext cx="2334409" cy="1600200"/>
          </a:xfrm>
          <a:prstGeom prst="rect">
            <a:avLst/>
          </a:prstGeom>
          <a:noFill/>
        </p:spPr>
      </p:pic>
      <p:pic>
        <p:nvPicPr>
          <p:cNvPr id="1037" name="Picture 13" descr="C:\Users\Бобрик\Desktop\для Кл2\раста-носки-длинные_en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4856163"/>
            <a:ext cx="2669116" cy="20018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</TotalTime>
  <Words>179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Ничто не обходится нам так дёшево и не ценится так дорого, как вежливость </vt:lpstr>
      <vt:lpstr>“Ничто не обходится нам так дешево и не ценится так дорого, как вежливость”. </vt:lpstr>
      <vt:lpstr>Жан-Жак Руссо (Французский писатель, мыслитель.)</vt:lpstr>
      <vt:lpstr>“В каждом человеке природа всходит либо злаками, либо сорной травой; пусть же он своевременно поливает первое и истребляет второе”. 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Ничто не обходится нам так дёшево и не ценится так дорого, как вежливость </dc:title>
  <dc:creator>Бобрик</dc:creator>
  <cp:lastModifiedBy>Бобрик</cp:lastModifiedBy>
  <cp:revision>1</cp:revision>
  <dcterms:created xsi:type="dcterms:W3CDTF">2013-10-18T16:28:20Z</dcterms:created>
  <dcterms:modified xsi:type="dcterms:W3CDTF">2013-10-18T16:31:55Z</dcterms:modified>
</cp:coreProperties>
</file>