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78" r:id="rId2"/>
    <p:sldId id="259" r:id="rId3"/>
    <p:sldId id="283" r:id="rId4"/>
    <p:sldId id="287" r:id="rId5"/>
    <p:sldId id="335" r:id="rId6"/>
    <p:sldId id="320" r:id="rId7"/>
    <p:sldId id="289" r:id="rId8"/>
    <p:sldId id="297" r:id="rId9"/>
    <p:sldId id="294" r:id="rId10"/>
    <p:sldId id="299" r:id="rId11"/>
    <p:sldId id="332" r:id="rId12"/>
    <p:sldId id="322" r:id="rId13"/>
    <p:sldId id="314" r:id="rId14"/>
    <p:sldId id="29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10" autoAdjust="0"/>
  </p:normalViewPr>
  <p:slideViewPr>
    <p:cSldViewPr>
      <p:cViewPr varScale="1">
        <p:scale>
          <a:sx n="67" d="100"/>
          <a:sy n="67" d="100"/>
        </p:scale>
        <p:origin x="-125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877BB-2DA2-43EF-AA28-366EA5D75824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3DC38-84B5-4DAA-9815-891297F97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04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3DC38-84B5-4DAA-9815-891297F9712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0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E0D198-5238-4105-B14C-84F2E2FA1E5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237F5-58E3-4904-9E2C-BC925BC6B84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51A2D-AC8F-42B0-8CA4-482E3DAB210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A06FD-804C-4BE9-860B-16CA0B12369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5EEFB-FF3B-4996-9919-6F4A9CA6467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4CE5C-2267-4411-9A9E-5161C3FB533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37E9A-EF00-4429-9A94-EB93571A628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7A0D8-4732-4918-9E07-AB7B38D7E53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13D59-3B5F-47E3-B601-AD978C1F2F8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E8B0-6D39-431D-8BDC-9D31576E61A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1C12E-4A72-4678-94D3-6A679F070E4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7987C6-8B5F-46D1-8336-EFE890382A8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3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gif"/><Relationship Id="rId9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731" y="620688"/>
            <a:ext cx="8712968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Журнал для родителей.</a:t>
            </a:r>
          </a:p>
          <a:p>
            <a:pPr algn="ctr">
              <a:buFontTx/>
              <a:buNone/>
            </a:pPr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Что </a:t>
            </a:r>
            <a:r>
              <a:rPr lang="ru-RU" sz="3200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такое 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оригами?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1583" y="2804986"/>
            <a:ext cx="3816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</a:rPr>
              <a:t>Я слышу и -  забываю,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</a:rPr>
              <a:t>Я вижу и – запоминаю,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</a:rPr>
              <a:t>Я делаю и – понимаю.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</a:rPr>
              <a:t>Китайская мудрость.</a:t>
            </a:r>
          </a:p>
        </p:txBody>
      </p:sp>
      <p:pic>
        <p:nvPicPr>
          <p:cNvPr id="4098" name="Picture 2" descr="C:\Users\НАДЕЖДА\Pictures\фото -сад\последнее 2\IMG_18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339610"/>
            <a:ext cx="1312516" cy="196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ДЕЖДА\Pictures\фото -сад\последнее 2\IMG_18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7198" y="4077072"/>
            <a:ext cx="1582674" cy="200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АДЕЖДА\Pictures\фото -сад\последнее 2\IMG_181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58007" y="3645024"/>
            <a:ext cx="1705900" cy="25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НАДЕЖДА\Pictures\фото -сад\последнее 2\IMG_181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85753">
            <a:off x="1974527" y="1303198"/>
            <a:ext cx="1037861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IMG_2467_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5834" y="775218"/>
            <a:ext cx="1255996" cy="16567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5" descr="C:\Users\НАДЕЖДА\Pictures\фото -сад\последнее 2\IMG_181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376" y="1603583"/>
            <a:ext cx="1434038" cy="9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6962" y="51928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Кутявина</a:t>
            </a:r>
            <a:r>
              <a:rPr lang="ru-RU" b="1" dirty="0" smtClean="0">
                <a:solidFill>
                  <a:srgbClr val="0070C0"/>
                </a:solidFill>
              </a:rPr>
              <a:t> Н.Л.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5834" y="2619739"/>
            <a:ext cx="2044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«Волшебный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мир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оригами</a:t>
            </a:r>
            <a:r>
              <a:rPr lang="ru-RU" b="1" i="1" dirty="0">
                <a:solidFill>
                  <a:srgbClr val="FF0000"/>
                </a:solidFill>
              </a:rPr>
              <a:t>» 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НАДЕЖДА\Pictures\последнее 2\IMG_16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480122"/>
            <a:ext cx="3625741" cy="176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НАДЕЖДА\Pictures\фото -сад\210SSCAM\SN2002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487051"/>
            <a:ext cx="274779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ДЕЖДА\Pictures\фото -сад\210SSCAM\SN20024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484" y="4437112"/>
            <a:ext cx="2142195" cy="185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НАДЕЖДА\Pictures\IMG_17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8401" y="1433821"/>
            <a:ext cx="2541390" cy="235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2464" y="719118"/>
            <a:ext cx="9131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Мы учились складывать, чтобы вас порадовать!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74897" y="1556792"/>
            <a:ext cx="4738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63500" dist="38100" dir="5400000" algn="t">
                    <a:srgbClr val="000000">
                      <a:alpha val="25000"/>
                    </a:srgbClr>
                  </a:outerShdw>
                </a:effectLst>
              </a:rPr>
              <a:t>На картине голубые, розовые, золотые.</a:t>
            </a:r>
            <a:br>
              <a:rPr lang="ru-RU" b="1" dirty="0">
                <a:solidFill>
                  <a:srgbClr val="0070C0"/>
                </a:solidFill>
                <a:effectLst>
                  <a:outerShdw blurRad="63500" dist="38100" dir="5400000" algn="t">
                    <a:srgbClr val="000000">
                      <a:alpha val="25000"/>
                    </a:srgbClr>
                  </a:outerShdw>
                </a:effectLst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63500" dist="38100" dir="5400000" algn="t">
                    <a:srgbClr val="000000">
                      <a:alpha val="25000"/>
                    </a:srgbClr>
                  </a:outerShdw>
                </a:effectLst>
              </a:rPr>
              <a:t> Распускаются цветы небывалой красоты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" name="Picture 2" descr="C:\Users\НАДЕЖДА\Pictures\фото  оригами 5\105_FUJI\IMG_227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917" y="4370983"/>
            <a:ext cx="2773163" cy="229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ICT7683_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0567" y="1989295"/>
            <a:ext cx="1459081" cy="189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13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7463" y="1340768"/>
            <a:ext cx="30963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Работа со сказкой не только </a:t>
            </a:r>
            <a:r>
              <a:rPr lang="ru-RU" b="1" dirty="0" smtClean="0">
                <a:solidFill>
                  <a:srgbClr val="0070C0"/>
                </a:solidFill>
              </a:rPr>
              <a:t>способствует </a:t>
            </a:r>
            <a:r>
              <a:rPr lang="ru-RU" b="1" dirty="0">
                <a:solidFill>
                  <a:srgbClr val="0070C0"/>
                </a:solidFill>
              </a:rPr>
              <a:t>развитию  воображения, но и </a:t>
            </a:r>
            <a:r>
              <a:rPr lang="ru-RU" b="1" dirty="0" smtClean="0">
                <a:solidFill>
                  <a:srgbClr val="0070C0"/>
                </a:solidFill>
              </a:rPr>
              <a:t>облегчает </a:t>
            </a:r>
            <a:r>
              <a:rPr lang="ru-RU" b="1" dirty="0">
                <a:solidFill>
                  <a:srgbClr val="0070C0"/>
                </a:solidFill>
              </a:rPr>
              <a:t>процесс овладения детьми техники оригами, делая более эффективным овладение умением работать с </a:t>
            </a:r>
            <a:r>
              <a:rPr lang="ru-RU" b="1" dirty="0" smtClean="0">
                <a:solidFill>
                  <a:srgbClr val="0070C0"/>
                </a:solidFill>
              </a:rPr>
              <a:t>бумагой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НАДЕЖДА\Documents\фото през\IMG_163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7402" y="5013176"/>
            <a:ext cx="1805893" cy="17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НАДЕЖДА\Documents\фото през\IMG_163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253859">
            <a:off x="6458253" y="4471855"/>
            <a:ext cx="2305856" cy="19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НАДЕЖДА\Documents\фото през\IMG_163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299885">
            <a:off x="443698" y="4401871"/>
            <a:ext cx="2370620" cy="194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1651" y="54868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«Оживление героев русской сказки».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3074" name="Picture 2" descr="C:\Users\НАДЕЖДА\Pictures\фото  оригами 5\105_FUJI\IMG_2289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512" y="1150349"/>
            <a:ext cx="39159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ДЕЖДА\Pictures\фото  оригами 5\105_FUJI\IMG_2298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356861">
            <a:off x="4464426" y="1327151"/>
            <a:ext cx="1227152" cy="153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НАДЕЖДА\Documents\фото през\IMG_1637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0746" y="3124644"/>
            <a:ext cx="2619406" cy="18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57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НАДЕЖДА\Pictures\фото -сад\210SSCAM\SN2002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07" y="796617"/>
            <a:ext cx="2304257" cy="174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НАДЕЖДА\Pictures\фото -сад\210SSCAM\SN20024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1816" y="984100"/>
            <a:ext cx="1826819" cy="239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НАДЕЖДА\Pictures\фото -сад\210SSCAM\SN20024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2786150"/>
            <a:ext cx="2232248" cy="17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НАДЕЖДА\Pictures\фото -сад\210SSCAM\SN20024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6944" y="4406240"/>
            <a:ext cx="2376264" cy="17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НАДЕЖДА\Pictures\фото -сад\210SSCAM\SN200233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4447" y="3433578"/>
            <a:ext cx="2772647" cy="215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НАДЕЖДА\Pictures\фото -сад\210SSCAM\SN200219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685" y="4965442"/>
            <a:ext cx="1754372" cy="186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НАДЕЖДА\Pictures\фото -сад\210SSCAM\SN200217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29" y="4344011"/>
            <a:ext cx="2304256" cy="155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26309" y="135067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Оригами способствует формированию добрых чувств к близким. 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Дает </a:t>
            </a:r>
            <a:r>
              <a:rPr lang="ru-RU" b="1" dirty="0">
                <a:solidFill>
                  <a:srgbClr val="0070C0"/>
                </a:solidFill>
              </a:rPr>
              <a:t>возможность выразить эти чувства, ведь оригами позволяет сделать подарок своими руками.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47765" y="764704"/>
            <a:ext cx="4650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</a:rPr>
              <a:t>Лечебные свойства оригами</a:t>
            </a:r>
          </a:p>
        </p:txBody>
      </p:sp>
    </p:spTree>
    <p:extLst>
      <p:ext uri="{BB962C8B-B14F-4D97-AF65-F5344CB8AC3E}">
        <p14:creationId xmlns:p14="http://schemas.microsoft.com/office/powerpoint/2010/main" val="23300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luntiki.ru/uploads/images/2/f/c/b/5/4ada9a455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851" y="3193578"/>
            <a:ext cx="1537243" cy="183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НАДЕЖДА\Pictures\фото -сад\210SSCAM\SN20021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80262"/>
            <a:ext cx="2051720" cy="179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Оригами цветы мастер класс семицветик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89123">
            <a:off x="539552" y="5168788"/>
            <a:ext cx="1178948" cy="137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32572" y="949862"/>
            <a:ext cx="6479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«Ум ребёнка </a:t>
            </a:r>
            <a:r>
              <a:rPr lang="ru-RU" sz="2000" b="1" i="1" dirty="0" smtClean="0">
                <a:solidFill>
                  <a:srgbClr val="FF0000"/>
                </a:solidFill>
              </a:rPr>
              <a:t>находится </a:t>
            </a:r>
            <a:r>
              <a:rPr lang="ru-RU" sz="2000" b="1" i="1" dirty="0">
                <a:solidFill>
                  <a:srgbClr val="FF0000"/>
                </a:solidFill>
              </a:rPr>
              <a:t>на кончиках его пальцев»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В. А. Сухомлинский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0124" y="1265729"/>
            <a:ext cx="32221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Оригами </a:t>
            </a:r>
            <a:r>
              <a:rPr lang="ru-RU" b="1" dirty="0">
                <a:solidFill>
                  <a:srgbClr val="0070C0"/>
                </a:solidFill>
              </a:rPr>
              <a:t>развивает способность работать руками, приучать пальцы к точным движениям, что особенно важно для детей, у которых имеется проблема с мелкой моторикой и с координацией рук. </a:t>
            </a:r>
          </a:p>
        </p:txBody>
      </p:sp>
      <p:pic>
        <p:nvPicPr>
          <p:cNvPr id="9" name="Picture 7" descr="PICT940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860" y="1361161"/>
            <a:ext cx="1141223" cy="155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http://luntiki.ru/uploads/images/c/1/4/3/117/7a0df0146d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717" y="3068961"/>
            <a:ext cx="1730286" cy="171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" descr="http://en.origami-club.com/easy/car/car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743" y="5661248"/>
            <a:ext cx="1310805" cy="8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Простая модель оригами для малышей - гриб Мухомор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314" y="3825855"/>
            <a:ext cx="707928" cy="79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origami-school.narod.ru/vustavka/rabota_21_big.gif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1922" y="1705311"/>
            <a:ext cx="704334" cy="122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НАДЕЖДА\Pictures\фото  оригами 5\105_FUJI\IMG_2278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3416" y="3251740"/>
            <a:ext cx="2302840" cy="180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ДЕЖДА\Pictures\фото  оригами 5\105_FUJI\IMG_2280.JP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4795163"/>
            <a:ext cx="2520280" cy="194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НАДЕЖДА\Pictures\фото  оригами 5\105_FUJI\IMG_2282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256" y="5126822"/>
            <a:ext cx="2162100" cy="161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0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untiki.ru/uploads/images/d/4/7/a/382/9640b3cd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09478"/>
            <a:ext cx="2520280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НАДЕЖДА\Pictures\IMG_179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686710"/>
            <a:ext cx="175794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origami-school.narod.ru/vustavka/rabota_27_big.gif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175" y="4538018"/>
            <a:ext cx="2713484" cy="203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Бабочки в букете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873" y="1781802"/>
            <a:ext cx="2065312" cy="154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Оригами для детей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886" y="1808637"/>
            <a:ext cx="1671796" cy="239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Открытки Валентинки своими руками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34176">
            <a:off x="5014703" y="3373376"/>
            <a:ext cx="926840" cy="113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НАДЕЖДА\Documents\фото през\IMG_1635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7405" y="4762010"/>
            <a:ext cx="2160604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684965"/>
            <a:ext cx="63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Педагоги по оригами считают, что </a:t>
            </a:r>
            <a:r>
              <a:rPr lang="ru-RU" sz="2000" b="1" dirty="0" smtClean="0">
                <a:solidFill>
                  <a:srgbClr val="FF0000"/>
                </a:solidFill>
              </a:rPr>
              <a:t>занятия  развивают </a:t>
            </a:r>
            <a:r>
              <a:rPr lang="ru-RU" sz="2000" b="1" dirty="0">
                <a:solidFill>
                  <a:srgbClr val="FF0000"/>
                </a:solidFill>
              </a:rPr>
              <a:t>память, активизирует мозг, </a:t>
            </a:r>
            <a:r>
              <a:rPr lang="ru-RU" sz="2000" b="1" dirty="0" smtClean="0">
                <a:solidFill>
                  <a:srgbClr val="FF0000"/>
                </a:solidFill>
              </a:rPr>
              <a:t>способствуют </a:t>
            </a:r>
            <a:r>
              <a:rPr lang="ru-RU" sz="2000" b="1" dirty="0">
                <a:solidFill>
                  <a:srgbClr val="FF0000"/>
                </a:solidFill>
              </a:rPr>
              <a:t>концентрации внимания.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1115" y="4762009"/>
            <a:ext cx="37635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Дети, увлекающиеся оригами, обладают пространственным воображением. Они без труда разбираются в чертежах, легко представляют будущие бумажные изделия в объеме. </a:t>
            </a:r>
          </a:p>
        </p:txBody>
      </p:sp>
    </p:spTree>
    <p:extLst>
      <p:ext uri="{BB962C8B-B14F-4D97-AF65-F5344CB8AC3E}">
        <p14:creationId xmlns:p14="http://schemas.microsoft.com/office/powerpoint/2010/main" val="8461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скругленным углом 8"/>
          <p:cNvSpPr/>
          <p:nvPr/>
        </p:nvSpPr>
        <p:spPr>
          <a:xfrm>
            <a:off x="6298183" y="3609584"/>
            <a:ext cx="2234257" cy="2769262"/>
          </a:xfrm>
          <a:prstGeom prst="round1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3096787" y="3895705"/>
            <a:ext cx="3127637" cy="2705733"/>
          </a:xfrm>
          <a:prstGeom prst="round1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337215" y="3513811"/>
            <a:ext cx="2540637" cy="3024336"/>
          </a:xfrm>
          <a:prstGeom prst="round1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64656"/>
            <a:ext cx="7416824" cy="372409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endParaRPr lang="ru-RU" sz="2800" i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r>
              <a:rPr lang="ru-RU" sz="2800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Что </a:t>
            </a:r>
            <a:r>
              <a:rPr lang="ru-RU" sz="2800" i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такое оригами?</a:t>
            </a:r>
            <a:endParaRPr lang="ru-RU" sz="28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Это искусство бумажной пластики, родившееся в Японии. Несмотря на то, что сама бумага появилась в Китае, именно в Японии догадались складывать из нее удивительные по своей красоте фигурки.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В далекой древности оригами имело религиозное предназначение. Ими украшали храмы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и статую "многоликой" и "</a:t>
            </a:r>
            <a:r>
              <a:rPr lang="ru-RU" sz="2000" b="1" dirty="0" err="1" smtClean="0">
                <a:solidFill>
                  <a:srgbClr val="0000FF"/>
                </a:solidFill>
              </a:rPr>
              <a:t>тысячерукой</a:t>
            </a:r>
            <a:r>
              <a:rPr lang="ru-RU" sz="2000" b="1" dirty="0" smtClean="0">
                <a:solidFill>
                  <a:srgbClr val="0000FF"/>
                </a:solidFill>
              </a:rPr>
              <a:t>» богини милосердия </a:t>
            </a:r>
            <a:r>
              <a:rPr lang="ru-RU" sz="2000" b="1" dirty="0" err="1" smtClean="0">
                <a:solidFill>
                  <a:srgbClr val="0000FF"/>
                </a:solidFill>
              </a:rPr>
              <a:t>Каннон</a:t>
            </a:r>
            <a:r>
              <a:rPr lang="ru-RU" sz="2000" b="1" dirty="0" smtClean="0">
                <a:solidFill>
                  <a:srgbClr val="0000FF"/>
                </a:solidFill>
              </a:rPr>
              <a:t>, чтобы задобрить ее и попросить покровительства.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3945173"/>
            <a:ext cx="1569123" cy="21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00007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409" y="3673112"/>
            <a:ext cx="2036581" cy="270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east2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5598" y="4042654"/>
            <a:ext cx="2550016" cy="237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14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435" y="731966"/>
            <a:ext cx="8229600" cy="752818"/>
          </a:xfrm>
        </p:spPr>
        <p:txBody>
          <a:bodyPr/>
          <a:lstStyle/>
          <a:p>
            <a:r>
              <a:rPr lang="ru-RU" sz="18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8507" y="1988840"/>
            <a:ext cx="457200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Оригами в переводе с японского - сгибание бумаги. </a:t>
            </a:r>
            <a:br>
              <a:rPr lang="ru-RU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Ведь «ори» - по-японски означает «сложенный», а «</a:t>
            </a:r>
            <a:r>
              <a:rPr lang="ru-RU" b="1" dirty="0" err="1">
                <a:solidFill>
                  <a:srgbClr val="0070C0"/>
                </a:solidFill>
                <a:latin typeface="Comic Sans MS" pitchFamily="66" charset="0"/>
              </a:rPr>
              <a:t>ками</a:t>
            </a:r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» - «бумага» и «бог» одновременно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3128969" cy="426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979033"/>
            <a:ext cx="3312368" cy="270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raznoe0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03474">
            <a:off x="3586923" y="3966583"/>
            <a:ext cx="902176" cy="90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704908"/>
            <a:ext cx="6937092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Знаменитый японский мастер оригами </a:t>
            </a:r>
            <a:r>
              <a:rPr lang="ru-RU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Акира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Йошизава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придумал «азбуку оригами».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 условные знаки и базовые формы.</a:t>
            </a:r>
            <a:endParaRPr lang="ru-RU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0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4814" y="83671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solidFill>
                <a:srgbClr val="FF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0000"/>
                </a:solidFill>
              </a:rPr>
              <a:t>Искусством </a:t>
            </a:r>
            <a:r>
              <a:rPr lang="ru-RU" sz="2000" b="1" i="1" dirty="0">
                <a:solidFill>
                  <a:srgbClr val="FF0000"/>
                </a:solidFill>
              </a:rPr>
              <a:t>складывания из бумаги стали заниматься, в основном, женщины и дети. Оно стало частью традиций и обычаев, украшением японского быта, карнавальных шествий, народных праздников.</a:t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3" name="Picture 19" descr="hdr_s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063348" cy="298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5" descr="origami_stu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836712"/>
            <a:ext cx="1494018" cy="20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087428"/>
            <a:ext cx="4454412" cy="367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2703139"/>
            <a:ext cx="269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Базовые формы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0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28733"/>
            <a:ext cx="421196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/>
              </a:rPr>
              <a:t>6 августа 1945 года на город Хиросима в Японии сбросили атомную бомбу. Многие погибли, а многие заболели смертельной болезнью. Среди погибших было много детей. 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/>
              </a:rPr>
              <a:t>А среди детей, обреченных на гибель, возникла легенда о свободной птице, символе жизни - журавлике. Дети искренне верили, что, смастерив из бумаги 1000 журавликов, они исцелятся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/>
              </a:rPr>
              <a:t> и останутся живы</a:t>
            </a:r>
            <a:r>
              <a:rPr lang="ru-RU" sz="2000" b="1" dirty="0" smtClean="0">
                <a:solidFill>
                  <a:srgbClr val="0000FF"/>
                </a:solidFill>
                <a:effectLst/>
              </a:rPr>
              <a:t>.</a:t>
            </a:r>
            <a:br>
              <a:rPr lang="ru-RU" sz="2000" b="1" dirty="0" smtClean="0">
                <a:solidFill>
                  <a:srgbClr val="0000FF"/>
                </a:solidFill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endParaRPr lang="ru-RU" sz="20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6760" y="1916832"/>
            <a:ext cx="3024251" cy="475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dscn636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3798" y="4149080"/>
            <a:ext cx="177485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origami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70433">
            <a:off x="7733570" y="2396264"/>
            <a:ext cx="1116925" cy="98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105_31072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09" y="2074491"/>
            <a:ext cx="1774858" cy="142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4958" y="839614"/>
            <a:ext cx="9143999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Журавлики – </a:t>
            </a:r>
            <a:endParaRPr lang="ru-RU" sz="32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символы </a:t>
            </a:r>
            <a:r>
              <a:rPr lang="ru-RU" sz="3200" b="1" i="1" dirty="0">
                <a:solidFill>
                  <a:srgbClr val="FF0000"/>
                </a:solidFill>
              </a:rPr>
              <a:t>оригами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0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untiki.ru/uploads/images/5/3/9/4/553/990ae766c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711" y="2204864"/>
            <a:ext cx="2664296" cy="4523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luntiki.ru/uploads/images/b/2/4/e/553/2c1076e38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772051"/>
            <a:ext cx="1910969" cy="399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luntiki.ru/uploads/images/a/c/1/5/553/3893e2c5b9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304" y="3090915"/>
            <a:ext cx="1944217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711" y="878346"/>
            <a:ext cx="1582679" cy="118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 descr="Лиса Вонг Сэн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5559" y="1137987"/>
            <a:ext cx="1393674" cy="11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184589"/>
            <a:ext cx="1194404" cy="131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3" y="721345"/>
            <a:ext cx="8679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Оригами, оригами!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Всё сумеем сделать </a:t>
            </a:r>
            <a:r>
              <a:rPr lang="ru-RU" sz="3200" b="1" dirty="0" smtClean="0">
                <a:solidFill>
                  <a:srgbClr val="FF0000"/>
                </a:solidFill>
              </a:rPr>
              <a:t>сами!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НАДЕЖДА\Pictures\фото  оригами 5\105_FUJI\IMG_2344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365"/>
          <a:stretch/>
        </p:blipFill>
        <p:spPr bwMode="auto">
          <a:xfrm>
            <a:off x="5292080" y="2060848"/>
            <a:ext cx="1666997" cy="229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9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6076" y="152252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latin typeface="AdventureC" pitchFamily="50" charset="0"/>
              </a:rPr>
              <a:t>П</a:t>
            </a:r>
            <a:r>
              <a:rPr lang="ru-RU" sz="2000" b="1" i="1" dirty="0" smtClean="0">
                <a:latin typeface="AdventureC" pitchFamily="50" charset="0"/>
              </a:rPr>
              <a:t>тицы </a:t>
            </a:r>
            <a:r>
              <a:rPr lang="ru-RU" sz="2000" b="1" i="1" dirty="0">
                <a:latin typeface="AdventureC" pitchFamily="50" charset="0"/>
              </a:rPr>
              <a:t>– очень благодарный материал для оригами. В них есть характер, душа, если хотите, да и сами работы могут жить после изготовления сами по себе сколь угодно долго, а это верный признак творческой работы</a:t>
            </a:r>
            <a:r>
              <a:rPr lang="ru-RU" sz="2000" b="1" i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76196"/>
            <a:ext cx="7895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dventureC" pitchFamily="50" charset="0"/>
              </a:rPr>
              <a:t>Бумажные  птицы.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origami-school.narod.ru/vustavka/rabota_00_big.gif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42" t="22282" r="9752" b="7108"/>
          <a:stretch/>
        </p:blipFill>
        <p:spPr bwMode="auto">
          <a:xfrm rot="1431787">
            <a:off x="7231147" y="1032164"/>
            <a:ext cx="1177473" cy="1923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4" descr="http://origami-school.narod.ru/vustavka/rabota_03a_big.gif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30"/>
          <a:stretch/>
        </p:blipFill>
        <p:spPr bwMode="auto">
          <a:xfrm>
            <a:off x="5737457" y="5138045"/>
            <a:ext cx="2309955" cy="165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origami-school.narod.ru/vustavka/rabota_26_big.gif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22" r="8010" b="9508"/>
          <a:stretch/>
        </p:blipFill>
        <p:spPr bwMode="auto">
          <a:xfrm>
            <a:off x="6372200" y="2930802"/>
            <a:ext cx="2286001" cy="203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73740">
            <a:off x="342194" y="2059971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D:\Мама\Марина\ФОТО\День птиц в МОУ (фото)\DSC02505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75463" y="4180947"/>
            <a:ext cx="2773226" cy="259022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" name="Рисунок 9" descr="http://luntiki.ru/uploads/images/5/1/f/2/553/fcb5d70236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1512167" cy="2907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3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luntiki.ru/uploads/images/9/3/b/8/117/a6dbf9175e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3885" y="1450962"/>
            <a:ext cx="1641947" cy="190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DSC0190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3885" y="5491741"/>
            <a:ext cx="1641947" cy="12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8" descr="PICT4813-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70315" y="1772816"/>
            <a:ext cx="1485166" cy="18040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MYDC000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0192" y="3424677"/>
            <a:ext cx="1626554" cy="19217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517" y="85520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«Сказочные животные».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80528" y="1579927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Таинственный мир превращенья бумаги,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Здесь все чародеи, волшебники, маги,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Творят они сказки своими руками,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И мир тот волшебный зовут Оригами.</a:t>
            </a:r>
          </a:p>
        </p:txBody>
      </p:sp>
      <p:pic>
        <p:nvPicPr>
          <p:cNvPr id="2050" name="Picture 2" descr="C:\Users\НАДЕЖДА\Pictures\фото  оригами 5\105_FUJI\IMG_2290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054" y="4280176"/>
            <a:ext cx="2512672" cy="238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ДЕЖДА\Pictures\фото  оригами 5\105_FUJI\IMG_2292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4088" y="1579928"/>
            <a:ext cx="1602088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ДЕЖДА\Pictures\фото  оригами 5\105_FUJI\IMG_2291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2223" y="4149080"/>
            <a:ext cx="2776588" cy="239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8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Цветы в стиле оригами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Picture 5" descr="origami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4929132"/>
            <a:ext cx="1905134" cy="138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luntiki.ru/uploads/images/5/f/8/e/918/995c445e65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0806">
            <a:off x="5249644" y="2857786"/>
            <a:ext cx="1593856" cy="171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origami-school.narod.ru/vustavka/rabota_40_big.gif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62"/>
          <a:stretch/>
        </p:blipFill>
        <p:spPr bwMode="auto">
          <a:xfrm>
            <a:off x="2771800" y="4464952"/>
            <a:ext cx="1008112" cy="206381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9" name="Picture 4" descr="http://img-fotki.yandex.ru/get/6101/127495935.32/0_5e7c1_f3524bb3_XL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4328" y="1745833"/>
            <a:ext cx="1239609" cy="178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НАДЕЖДА\Pictures\фото -сад\последнее 2\IMG_1660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72351" y="4433080"/>
            <a:ext cx="1940430" cy="191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НАДЕЖДА\Pictures\фото -сад\последнее 2\IMG_1660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915" y="1612273"/>
            <a:ext cx="1254642" cy="175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6446" y="1612273"/>
            <a:ext cx="59418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Модели, выполненные из цветной бумаги, доставляют удовольствие своим видом, радуют глаз  создателя и зрителя</a:t>
            </a:r>
          </a:p>
        </p:txBody>
      </p:sp>
      <p:pic>
        <p:nvPicPr>
          <p:cNvPr id="1028" name="Picture 4" descr="C:\Users\НАДЕЖДА\Pictures\фото  оригами 5\105_FUJI\IMG_2294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804" y="3645024"/>
            <a:ext cx="2371964" cy="311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luntiki.ru/uploads/images/6/1/9/9/918/545c3e9ef2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8703" y="2780928"/>
            <a:ext cx="1023585" cy="1333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96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649</TotalTime>
  <Words>497</Words>
  <Application>Microsoft Office PowerPoint</Application>
  <PresentationFormat>Экран (4:3)</PresentationFormat>
  <Paragraphs>54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Цветы в стиле оригами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User</cp:lastModifiedBy>
  <cp:revision>58</cp:revision>
  <dcterms:created xsi:type="dcterms:W3CDTF">2012-09-19T10:12:13Z</dcterms:created>
  <dcterms:modified xsi:type="dcterms:W3CDTF">2015-01-14T18:57:38Z</dcterms:modified>
</cp:coreProperties>
</file>