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57" r:id="rId5"/>
    <p:sldId id="263" r:id="rId6"/>
    <p:sldId id="260" r:id="rId7"/>
    <p:sldId id="262" r:id="rId8"/>
    <p:sldId id="261" r:id="rId9"/>
    <p:sldId id="266" r:id="rId10"/>
    <p:sldId id="267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62" autoAdjust="0"/>
  </p:normalViewPr>
  <p:slideViewPr>
    <p:cSldViewPr>
      <p:cViewPr>
        <p:scale>
          <a:sx n="51" d="100"/>
          <a:sy n="51" d="100"/>
        </p:scale>
        <p:origin x="-2562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November 23, 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23,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23,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23,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23, 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302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7544" y="592696"/>
            <a:ext cx="8424936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К</a:t>
            </a:r>
            <a:r>
              <a:rPr lang="ru-RU" sz="7200" b="1" dirty="0" smtClean="0">
                <a:solidFill>
                  <a:srgbClr val="FFC000"/>
                </a:solidFill>
              </a:rPr>
              <a:t>Н</a:t>
            </a: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</a:rPr>
              <a:t>И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Ж</a:t>
            </a:r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sz="7200" b="1" dirty="0" smtClean="0">
                <a:solidFill>
                  <a:srgbClr val="D60093"/>
                </a:solidFill>
              </a:rPr>
              <a:t>И</a:t>
            </a:r>
            <a:r>
              <a:rPr lang="ru-RU" sz="7200" b="1" dirty="0" smtClean="0">
                <a:solidFill>
                  <a:srgbClr val="FF0000"/>
                </a:solidFill>
              </a:rPr>
              <a:t>-</a:t>
            </a:r>
            <a:r>
              <a:rPr lang="ru-RU" sz="7200" b="1" dirty="0" smtClean="0">
                <a:solidFill>
                  <a:srgbClr val="002060"/>
                </a:solidFill>
              </a:rPr>
              <a:t>М</a:t>
            </a:r>
            <a:r>
              <a:rPr lang="ru-RU" sz="7200" b="1" dirty="0" smtClean="0">
                <a:solidFill>
                  <a:srgbClr val="FF3300"/>
                </a:solidFill>
              </a:rPr>
              <a:t>А</a:t>
            </a: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</a:rPr>
              <a:t>Ы</a:t>
            </a:r>
            <a:r>
              <a:rPr lang="ru-RU" sz="7200" b="1" dirty="0" smtClean="0">
                <a:solidFill>
                  <a:srgbClr val="D60093"/>
                </a:solidFill>
              </a:rPr>
              <a:t>Ш</a:t>
            </a:r>
            <a:r>
              <a:rPr lang="ru-RU" sz="7200" b="1" dirty="0" smtClean="0">
                <a:solidFill>
                  <a:srgbClr val="00B050"/>
                </a:solidFill>
              </a:rPr>
              <a:t>К</a:t>
            </a:r>
            <a:r>
              <a:rPr lang="ru-RU" sz="7200" b="1" dirty="0" smtClean="0">
                <a:solidFill>
                  <a:srgbClr val="FF0000"/>
                </a:solidFill>
              </a:rPr>
              <a:t>И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2867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4"/>
                  </a:solidFill>
                </a:ln>
              </a:rPr>
              <a:t>СЕМЬЯ МАКСИМОВЫХ</a:t>
            </a:r>
            <a:endParaRPr lang="ru-RU" sz="4800" b="1" dirty="0">
              <a:ln>
                <a:solidFill>
                  <a:schemeClr val="accent4"/>
                </a:solidFill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867826" y="-1867826"/>
            <a:ext cx="5408350" cy="9143999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18863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ln w="38100"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ИСПОКОН  </a:t>
            </a:r>
            <a:r>
              <a:rPr lang="ru-RU" sz="3600" b="1" i="1" dirty="0">
                <a:ln w="38100"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ВЕКОВ </a:t>
            </a:r>
            <a:r>
              <a:rPr lang="ru-RU" sz="3600" b="1" i="1" dirty="0" smtClean="0">
                <a:ln w="38100"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 КНИГА РАСТИТ  </a:t>
            </a:r>
            <a:r>
              <a:rPr lang="ru-RU" sz="3600" b="1" i="1" dirty="0">
                <a:ln w="38100"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ЧЕЛОВЕКА</a:t>
            </a:r>
            <a:r>
              <a:rPr lang="ru-RU" dirty="0">
                <a:ln w="38100"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0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01317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4"/>
                  </a:solidFill>
                </a:ln>
              </a:rPr>
              <a:t>СЕМЬЯ СЪЕДИНЫХ</a:t>
            </a:r>
            <a:endParaRPr lang="ru-RU" sz="4800" b="1" dirty="0">
              <a:ln>
                <a:solidFill>
                  <a:schemeClr val="accent4"/>
                </a:solidFill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065413" y="-2065413"/>
            <a:ext cx="5013174" cy="914400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561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50" y="190500"/>
            <a:ext cx="930910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5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89"/>
            <a:ext cx="9143999" cy="5624959"/>
          </a:xfrm>
          <a:prstGeom prst="rect">
            <a:avLst/>
          </a:prstGeom>
          <a:ln w="1905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9552" y="537321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 ГЕРМАНОВЫХ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75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80928" y="-1244424"/>
            <a:ext cx="4910140" cy="871297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39552" y="208513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9050"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ХОРОШАЯ КНИГА – ЯРЧЕ ЗВЁЗДОЧКИ СВЕТИТ</a:t>
            </a:r>
            <a:endParaRPr lang="ru-RU" sz="4400" b="1" i="1" dirty="0">
              <a:ln w="19050">
                <a:solidFill>
                  <a:srgbClr val="FF33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5567131"/>
            <a:ext cx="72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СЕМЬЯ ИЛЬЧЕНКО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2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40979" y="-2017839"/>
            <a:ext cx="5062044" cy="9144002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971600" y="5085184"/>
            <a:ext cx="752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accent3"/>
                  </a:solidFill>
                </a:ln>
              </a:rPr>
              <a:t>СЕМЬЯ  ЕРОХИНЫХ</a:t>
            </a:r>
            <a:endParaRPr lang="ru-RU" sz="4800" b="1" dirty="0">
              <a:ln>
                <a:solidFill>
                  <a:schemeClr val="accent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929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445224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39552" y="544522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4"/>
                  </a:solidFill>
                </a:ln>
              </a:rPr>
              <a:t>СЕМЬЯ  ЛЕВОЧКИНЫХ</a:t>
            </a:r>
            <a:endParaRPr lang="ru-RU" sz="4800" b="1" dirty="0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10749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8100"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ХОРОШАЯ КНИГА – ЛУЧШИЙ ДРУГ</a:t>
            </a:r>
            <a:r>
              <a:rPr lang="ru-RU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.</a:t>
            </a:r>
            <a:endParaRPr lang="ru-RU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4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08518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9050">
                  <a:solidFill>
                    <a:schemeClr val="accent4"/>
                  </a:solidFill>
                </a:ln>
              </a:rPr>
              <a:t>СЕМЬЯ ТОЙКЕЕВЫХ</a:t>
            </a:r>
            <a:endParaRPr lang="ru-RU" sz="4800" b="1" dirty="0">
              <a:ln w="19050">
                <a:solidFill>
                  <a:schemeClr val="accent4"/>
                </a:solidFill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27884" y="-135396"/>
            <a:ext cx="4968552" cy="5760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61660"/>
            <a:ext cx="3412368" cy="496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2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76669" y="-1938131"/>
            <a:ext cx="5190659" cy="9144002"/>
          </a:xfrm>
          <a:prstGeom prst="rect">
            <a:avLst/>
          </a:prstGeom>
          <a:ln w="1905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83567" y="404664"/>
            <a:ext cx="777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38100"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КНИГА – ЭТО ЗЕРКАЛО ЖИЗНИ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22920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accent4"/>
                  </a:solidFill>
                </a:ln>
              </a:rPr>
              <a:t>СЕМЬЯ САПОЖНИКОВЫХ</a:t>
            </a:r>
            <a:endParaRPr lang="ru-RU" sz="4800" b="1" dirty="0">
              <a:ln>
                <a:solidFill>
                  <a:schemeClr val="accent4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056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03"/>
          <a:stretch/>
        </p:blipFill>
        <p:spPr>
          <a:xfrm>
            <a:off x="107504" y="1"/>
            <a:ext cx="9036496" cy="5694446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995940" y="4941168"/>
            <a:ext cx="6834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СЕМЬЯ АБДУЛГАПУРОВЫХ</a:t>
            </a:r>
            <a:endParaRPr lang="ru-RU" sz="4800" b="1" cap="all" dirty="0">
              <a:ln w="9000" cmpd="sng">
                <a:solidFill>
                  <a:schemeClr val="accent4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49651" y="-1749649"/>
            <a:ext cx="5644699" cy="9144002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54561" y="5644702"/>
            <a:ext cx="6413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accent4"/>
                  </a:solidFill>
                </a:ln>
              </a:rPr>
              <a:t>СЕМЬЯ ЯРЫГИНЫХ</a:t>
            </a:r>
            <a:endParaRPr lang="ru-RU" sz="4800" b="1" dirty="0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32657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38100"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КНИГА В СЧАСТЬЕ  УКРАШАЕТ,</a:t>
            </a:r>
          </a:p>
          <a:p>
            <a:pPr algn="ctr"/>
            <a:r>
              <a:rPr lang="ru-RU" sz="3600" b="1" i="1" dirty="0" smtClean="0">
                <a:ln w="38100"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 А В НЕСЧАСТЬЕ  УТЕШАЕТ</a:t>
            </a:r>
            <a:r>
              <a:rPr lang="ru-RU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.</a:t>
            </a:r>
            <a:endParaRPr lang="ru-RU" dirty="0">
              <a:ln>
                <a:solidFill>
                  <a:srgbClr val="FF3300"/>
                </a:solidFill>
              </a:ln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92">
        <p14:doors dir="vert"/>
      </p:transition>
    </mc:Choice>
    <mc:Fallback xmlns="">
      <p:transition spd="slow" advTm="27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20C8F7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56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HP</cp:lastModifiedBy>
  <cp:revision>39</cp:revision>
  <dcterms:created xsi:type="dcterms:W3CDTF">2014-11-13T17:38:44Z</dcterms:created>
  <dcterms:modified xsi:type="dcterms:W3CDTF">2014-11-23T05:54:05Z</dcterms:modified>
</cp:coreProperties>
</file>