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BF57A-63F9-4135-94A2-2D8A32C81D65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FB2E-4B93-4E4B-A9BE-0C40DC5AD6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Причины недопонимания между воспитателями и родителями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7678577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чаще всего может стать поводом для непонимания и недовольства?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 стороны родителей это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 ребенком мало занимаются в саду;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не создают должных условий для укрепления его здоровья;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не могут найти подход к ребенку;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используют не педагогические методы в отношении ребенка (моральные и физические наказания) 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плохо следят за ребенком (не вытерли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сопельки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сменили трусики, не переодели грязную футболку) 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ребенка заставляют есть или, наоборот, не следят, чтобы он все съедал;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ограничивают свободу ребенка;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часто наказывают и жалуются на ребенка, если его поведение не устраивает воспитателей;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не принимают меры в отношении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гиперактивных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агрессивных детей, особенно если их ребенка укусили (что нередко случается в яслях, ударили, поцарапали.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писок претензий воспитателей к родителям: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неуважительно </a:t>
            </a:r>
            <a:r>
              <a:rPr lang="ru-RU" dirty="0"/>
              <a:t>относятся к персоналу детского сада, могут отчитать на повышенных тонах при ребенке; </a:t>
            </a:r>
          </a:p>
          <a:p>
            <a:r>
              <a:rPr lang="ru-RU" dirty="0" smtClean="0"/>
              <a:t>забывают </a:t>
            </a:r>
            <a:r>
              <a:rPr lang="ru-RU" dirty="0"/>
              <a:t>оплатить квитанции, вовремя внести </a:t>
            </a:r>
            <a:r>
              <a:rPr lang="ru-RU" dirty="0" smtClean="0"/>
              <a:t>плату; </a:t>
            </a:r>
            <a:endParaRPr lang="ru-RU" dirty="0"/>
          </a:p>
          <a:p>
            <a:r>
              <a:rPr lang="ru-RU" dirty="0" smtClean="0"/>
              <a:t>забывают </a:t>
            </a:r>
            <a:r>
              <a:rPr lang="ru-RU" dirty="0"/>
              <a:t>положить детям в шкафчик сменную одежду;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приводят детей в садик совершенно неподготовленными (без элементарных навыков самообслуживания, не привыкших к режиму дня садика</a:t>
            </a:r>
            <a:r>
              <a:rPr lang="ru-RU" dirty="0" smtClean="0"/>
              <a:t>);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поздно забирают детей; </a:t>
            </a:r>
          </a:p>
          <a:p>
            <a:r>
              <a:rPr lang="ru-RU" dirty="0" smtClean="0"/>
              <a:t> </a:t>
            </a:r>
            <a:r>
              <a:rPr lang="ru-RU" dirty="0"/>
              <a:t>плохо воспитывают детей (чрезмерно балуют или, наоборот, не уделяют должного внимания </a:t>
            </a:r>
            <a:r>
              <a:rPr lang="ru-RU" dirty="0" smtClean="0"/>
              <a:t>ребенку); </a:t>
            </a:r>
            <a:endParaRPr lang="ru-RU" dirty="0"/>
          </a:p>
          <a:p>
            <a:r>
              <a:rPr lang="ru-RU" dirty="0" smtClean="0"/>
              <a:t>предъявляют </a:t>
            </a:r>
            <a:r>
              <a:rPr lang="ru-RU" dirty="0"/>
              <a:t>необоснованные претензии к персоналу, придираются к мелочам.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Ч</a:t>
            </a:r>
            <a:r>
              <a:rPr lang="ru-RU" sz="2700" b="1" dirty="0" smtClean="0"/>
              <a:t>етыре стадии прохождения конфликта: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Возникновение конфликта (появление противоречий)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•Осознание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данной ситуации как конфликтной хотя бы одной стороной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Конфликтное поведение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Исход конфликта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5 способов выхода из конфликтных ситуаций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Конкуренция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(соревнование) предлагает сосредоточение внимания только на своих интересах. Полное игнорирование интересов партнера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Избегание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(уклонение) характеризуется отсутствием внимания, как к своим интересам, так и к интересам партнера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Компромисс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достижение «половинчатой» выгоды каждой стороны.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Приспособление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предполагает повышенное внимание к интересам другого человека в ущерб собственным.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является стратегией, позволяющей учесть интересы обеих сторон.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Психологические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правильном поведении человека в противоречащей, </a:t>
            </a:r>
            <a:r>
              <a:rPr lang="ru-RU" dirty="0" err="1" smtClean="0"/>
              <a:t>предконфликтной</a:t>
            </a:r>
            <a:r>
              <a:rPr lang="ru-RU" dirty="0" smtClean="0"/>
              <a:t> </a:t>
            </a:r>
            <a:r>
              <a:rPr lang="ru-RU" dirty="0"/>
              <a:t>и конфликтной ситуации, таковы:</a:t>
            </a:r>
          </a:p>
          <a:p>
            <a:r>
              <a:rPr lang="ru-RU" dirty="0"/>
              <a:t>-Решать спорный вопрос в настоящем времени, не упоминая прошлые обиды, конфликты. </a:t>
            </a:r>
          </a:p>
          <a:p>
            <a:r>
              <a:rPr lang="ru-RU" dirty="0"/>
              <a:t>-Адекватно воспринимать, сознавать суть конфликта с точки зрения психологических механизмов - интересов, нужд, целей и задач сторон. Чаще задавать вопрос: " Правильно ли я Вас понял (поняла? ", это поможет избежать умственных барьеров. </a:t>
            </a:r>
          </a:p>
          <a:p>
            <a:r>
              <a:rPr lang="ru-RU" dirty="0"/>
              <a:t>-Быть открытым в общении, доброжелательным и стремиться к созданию климата взаимного доверия. </a:t>
            </a:r>
          </a:p>
          <a:p>
            <a:r>
              <a:rPr lang="ru-RU" dirty="0"/>
              <a:t>-Попробовать понять позицию оппонента "изнутри", поставив себя на его место. </a:t>
            </a:r>
          </a:p>
          <a:p>
            <a:r>
              <a:rPr lang="ru-RU" dirty="0"/>
              <a:t>-Не говорить обидных, унижающих достоинство личности слов, не употреблять неутешительных эпитетов. Резкость вызывает резкость. </a:t>
            </a:r>
          </a:p>
          <a:p>
            <a:r>
              <a:rPr lang="ru-RU" dirty="0"/>
              <a:t>-Уметь </a:t>
            </a:r>
            <a:r>
              <a:rPr lang="ru-RU" dirty="0" err="1"/>
              <a:t>аргументированно</a:t>
            </a:r>
            <a:r>
              <a:rPr lang="ru-RU" dirty="0"/>
              <a:t> высказать свои намерения в случае неудовлетворения требований. </a:t>
            </a:r>
          </a:p>
          <a:p>
            <a:r>
              <a:rPr lang="ru-RU" dirty="0"/>
              <a:t>-В минуты торжества над другим давайте ему возможность  «спасти себя», то есть выйти из ситуации с достоинством. </a:t>
            </a:r>
          </a:p>
          <a:p>
            <a:r>
              <a:rPr lang="ru-RU" dirty="0"/>
              <a:t>-Искореняя недостатки других людей, сделайте так, чтобы эти недостатки выглядели легко поправимыми.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Краткий курс доброжелательных отношений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важных слов: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«Я признаю, что допустил эту ошибку».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Пять важных слов: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«Ты сделал это просто чудесно».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Четыре важных слова: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«А как ты считаешь? 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Три важных слова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«Вы посоветуйте, пожалуйста».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Два важных слова: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«Искренне благодарю».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Важнейшее слово: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«Мы».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569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Педагогический совет</vt:lpstr>
      <vt:lpstr>Слайд 2</vt:lpstr>
      <vt:lpstr>Список претензий воспитателей к родителям: </vt:lpstr>
      <vt:lpstr>Четыре стадии прохождения конфликта: </vt:lpstr>
      <vt:lpstr>5 способов выхода из конфликтных ситуаций  </vt:lpstr>
      <vt:lpstr>Психологические рекомендации</vt:lpstr>
      <vt:lpstr>Краткий курс доброжелательных отношений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admin</dc:creator>
  <cp:lastModifiedBy>admin</cp:lastModifiedBy>
  <cp:revision>3</cp:revision>
  <dcterms:created xsi:type="dcterms:W3CDTF">2014-11-13T02:55:12Z</dcterms:created>
  <dcterms:modified xsi:type="dcterms:W3CDTF">2014-11-13T16:46:25Z</dcterms:modified>
</cp:coreProperties>
</file>