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D67B-256C-4EC4-8C48-37E718A7C7E7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39F74-504B-43ED-BD71-2C0FF71760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D67B-256C-4EC4-8C48-37E718A7C7E7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39F74-504B-43ED-BD71-2C0FF71760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D67B-256C-4EC4-8C48-37E718A7C7E7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39F74-504B-43ED-BD71-2C0FF71760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D67B-256C-4EC4-8C48-37E718A7C7E7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39F74-504B-43ED-BD71-2C0FF71760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D67B-256C-4EC4-8C48-37E718A7C7E7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39F74-504B-43ED-BD71-2C0FF71760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D67B-256C-4EC4-8C48-37E718A7C7E7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39F74-504B-43ED-BD71-2C0FF71760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D67B-256C-4EC4-8C48-37E718A7C7E7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39F74-504B-43ED-BD71-2C0FF71760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D67B-256C-4EC4-8C48-37E718A7C7E7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39F74-504B-43ED-BD71-2C0FF71760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D67B-256C-4EC4-8C48-37E718A7C7E7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39F74-504B-43ED-BD71-2C0FF71760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D67B-256C-4EC4-8C48-37E718A7C7E7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39F74-504B-43ED-BD71-2C0FF71760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D67B-256C-4EC4-8C48-37E718A7C7E7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39F74-504B-43ED-BD71-2C0FF71760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0D67B-256C-4EC4-8C48-37E718A7C7E7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39F74-504B-43ED-BD71-2C0FF71760B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Documents and Settings\Admin\Мои документы\начало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36496" cy="67413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3" name="Picture 3" descr="D:\Documents and Settings\Admin\Мои документы\99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D:\Documents and Settings\Admin\Мои документы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71400"/>
            <a:ext cx="9143999" cy="70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D:\Documents and Settings\Admin\Мои документы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D:\Documents and Settings\Admin\Мои документы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D:\Documents and Settings\Admin\Мои документы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D:\Documents and Settings\Admin\Мои документы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Documents and Settings\Admin\Мои документы\спас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Documents and Settings\Admin\Мои документы\22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Documents and Settings\Admin\Мои документы\33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Documents and Settings\Admin\Мои документы\4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Documents and Settings\Admin\Мои документы\55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9036496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Documents and Settings\Admin\Мои документы\66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Documents and Settings\Admin\Мои документы\7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Documents and Settings\Admin\Мои документы\88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Экран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</cp:revision>
  <dcterms:created xsi:type="dcterms:W3CDTF">2015-08-18T15:37:18Z</dcterms:created>
  <dcterms:modified xsi:type="dcterms:W3CDTF">2015-08-18T15:53:44Z</dcterms:modified>
</cp:coreProperties>
</file>