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6" r:id="rId5"/>
    <p:sldId id="26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0;&#1076;&#1077;&#1103;\Desktop\&#1054;&#1090;&#1082;&#1088;&#1099;&#1090;&#1086;&#1077;%20&#1079;&#1072;&#1085;&#1103;&#1090;&#1080;&#1077;\zvuki-prirody-penie-ptic(muzofon.com)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3.png"/><Relationship Id="rId7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308" y="-35180"/>
            <a:ext cx="9192806" cy="6893179"/>
          </a:xfrm>
        </p:spPr>
      </p:pic>
      <p:pic>
        <p:nvPicPr>
          <p:cNvPr id="7" name="zvuki-prirody-penie-ptic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6357958"/>
            <a:ext cx="304800" cy="304800"/>
          </a:xfrm>
          <a:prstGeom prst="rect">
            <a:avLst/>
          </a:prstGeom>
        </p:spPr>
      </p:pic>
      <p:pic>
        <p:nvPicPr>
          <p:cNvPr id="1026" name="Picture 2" descr="G:\ФЭМП в ср,гр,\butterfly5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33705">
            <a:off x="6220955" y="4756244"/>
            <a:ext cx="917451" cy="8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дея\Desktop\117283103_4204706_103349953_5158259_butterfly1_1_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12901" y="4407652"/>
            <a:ext cx="1094234" cy="11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дея\Desktop\90459064_0_5733c_3ad1dc64_XL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4829">
            <a:off x="202317" y="5419123"/>
            <a:ext cx="937642" cy="92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5764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86 0.11111 L -0.11614 -0.07963 C -0.15208 -0.12315 -0.20573 -0.14653 -0.2618 -0.14653 C -0.32569 -0.14653 -0.37656 -0.12315 -0.41284 -0.07963 L -0.58472 0.11111 " pathEditMode="relative" rAng="10800000" ptsTypes="FffFF">
                                      <p:cBhvr>
                                        <p:cTn id="8" dur="6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79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L 0.22396 0.02569 C 0.27205 0.03148 0.3408 0.02592 0.41146 0.00995 C 0.49236 -0.00857 0.55434 -0.03264 0.59826 -0.05949 L 0.80555 -0.18334 " pathEditMode="relative" rAng="-578555" ptsTypes="FffFF">
                                      <p:cBhvr>
                                        <p:cTn id="11" dur="6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30191 0.06505 C -0.43629 0.09352 -0.6224 -0.02824 -0.63854 -0.15833 L -0.67361 -0.44514 " pathEditMode="relative" rAng="-11346142" ptsTypes="FfFF">
                                      <p:cBhvr>
                                        <p:cTn id="14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1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2-045-TSv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1477" cy="6858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97" y="0"/>
            <a:ext cx="9192806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2487538" cy="41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4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9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7" y="1628800"/>
            <a:ext cx="3065303" cy="508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32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050" y="1100"/>
            <a:ext cx="9191126" cy="68569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436640" cy="48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0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2806" cy="6858000"/>
          </a:xfrm>
        </p:spPr>
      </p:pic>
      <p:pic>
        <p:nvPicPr>
          <p:cNvPr id="5122" name="Picture 2" descr="G:\ФЭМП в ср,гр,\rId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764" y="2492896"/>
            <a:ext cx="3565570" cy="395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92806" cy="6858000"/>
          </a:xfrm>
        </p:spPr>
      </p:pic>
      <p:pic>
        <p:nvPicPr>
          <p:cNvPr id="6146" name="Picture 2" descr="G:\ФЭМП в ср,гр,\rId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664" y="4757235"/>
            <a:ext cx="1684732" cy="186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2844788" cy="312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8" y="2220358"/>
            <a:ext cx="2683825" cy="445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1455049" cy="229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G:\ФЭМП в ср,гр,\117283103_4204706_103349953_5158259_butterfly1_1_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0199">
            <a:off x="7849123" y="1584366"/>
            <a:ext cx="901813" cy="9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G:\ФЭМП в ср,гр,\butterfly5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63895">
            <a:off x="380052" y="728720"/>
            <a:ext cx="705349" cy="6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дея\Desktop\detskiy_sad_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82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идея</dc:creator>
  <cp:lastModifiedBy>идея</cp:lastModifiedBy>
  <cp:revision>21</cp:revision>
  <dcterms:created xsi:type="dcterms:W3CDTF">2015-04-01T15:09:59Z</dcterms:created>
  <dcterms:modified xsi:type="dcterms:W3CDTF">2015-09-13T16:42:50Z</dcterms:modified>
</cp:coreProperties>
</file>