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75" r:id="rId5"/>
    <p:sldId id="274" r:id="rId6"/>
    <p:sldId id="273" r:id="rId7"/>
    <p:sldId id="272" r:id="rId8"/>
    <p:sldId id="270" r:id="rId9"/>
    <p:sldId id="269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86" r:id="rId18"/>
    <p:sldId id="285" r:id="rId19"/>
    <p:sldId id="284" r:id="rId20"/>
    <p:sldId id="283" r:id="rId21"/>
    <p:sldId id="287" r:id="rId22"/>
    <p:sldId id="281" r:id="rId23"/>
    <p:sldId id="25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E2C2-6E5A-4E79-AD01-5C76188619B4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4BD7-85EF-4DCD-8501-71D9AC616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E2C2-6E5A-4E79-AD01-5C76188619B4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4BD7-85EF-4DCD-8501-71D9AC616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E2C2-6E5A-4E79-AD01-5C76188619B4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4BD7-85EF-4DCD-8501-71D9AC616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E2C2-6E5A-4E79-AD01-5C76188619B4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4BD7-85EF-4DCD-8501-71D9AC616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E2C2-6E5A-4E79-AD01-5C76188619B4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4BD7-85EF-4DCD-8501-71D9AC616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E2C2-6E5A-4E79-AD01-5C76188619B4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4BD7-85EF-4DCD-8501-71D9AC616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E2C2-6E5A-4E79-AD01-5C76188619B4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4BD7-85EF-4DCD-8501-71D9AC616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E2C2-6E5A-4E79-AD01-5C76188619B4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4BD7-85EF-4DCD-8501-71D9AC616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E2C2-6E5A-4E79-AD01-5C76188619B4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4BD7-85EF-4DCD-8501-71D9AC616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E2C2-6E5A-4E79-AD01-5C76188619B4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4BD7-85EF-4DCD-8501-71D9AC616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E2C2-6E5A-4E79-AD01-5C76188619B4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4BD7-85EF-4DCD-8501-71D9AC616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2E2C2-6E5A-4E79-AD01-5C76188619B4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E4BD7-85EF-4DCD-8501-71D9AC616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odnaya-tropinka.ru/tsvety-i-travy-v-kartinkah-zadaniyah-stihah-i-rasskazah-dlya-detej/ivan-chai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tsad\Desktop\для Воеводиной\bgf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4643446"/>
            <a:ext cx="56436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Подготовила воспитатель МКДОУ «</a:t>
            </a:r>
            <a:r>
              <a:rPr lang="ru-RU" sz="2800" b="1" dirty="0" err="1" smtClean="0">
                <a:latin typeface="Monotype Corsiva" pitchFamily="66" charset="0"/>
              </a:rPr>
              <a:t>Шварцевский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д</a:t>
            </a:r>
            <a:r>
              <a:rPr lang="ru-RU" sz="2800" b="1" dirty="0" smtClean="0">
                <a:latin typeface="Monotype Corsiva" pitchFamily="66" charset="0"/>
              </a:rPr>
              <a:t>/с»  Воеводина Н.М.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953086"/>
            <a:ext cx="75724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Загадки о лекарственных растениях</a:t>
            </a:r>
            <a:endParaRPr lang="ru-RU" sz="4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5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\43478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500042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Неприметна среди трав,</a:t>
            </a:r>
            <a:endParaRPr lang="ru-RU" sz="2800" b="1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 нее спокойный нрав.</a:t>
            </a:r>
            <a:endParaRPr lang="ru-RU" sz="2800" b="1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Кто полезностью гордится?-</a:t>
            </a:r>
            <a:endParaRPr lang="ru-RU" sz="2800" b="1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Ароматная...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(душица)</a:t>
            </a:r>
            <a:endParaRPr lang="ru-RU" sz="2800" b="1" dirty="0" smtClean="0">
              <a:solidFill>
                <a:srgbClr val="FF000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8195" name="Picture 3" descr="C:\Users\detsad\Desktop\лекарственные растения\103536307_large_dush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571744"/>
            <a:ext cx="4024314" cy="3643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75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\43478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29124" y="714356"/>
            <a:ext cx="3929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Солнце зноем сушит травы,</a:t>
            </a:r>
            <a:endParaRPr lang="ru-RU" sz="2800" b="1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Греет темные дубравы,</a:t>
            </a:r>
            <a:endParaRPr lang="ru-RU" sz="2800" b="1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 в лесу родник звенит,</a:t>
            </a:r>
            <a:endParaRPr lang="ru-RU" sz="2800" b="1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Травы напоить спешит,</a:t>
            </a:r>
            <a:endParaRPr lang="ru-RU" sz="2800" b="1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Силы даст им возродиться:</a:t>
            </a:r>
            <a:endParaRPr lang="ru-RU" sz="2800" b="1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Запахнет медом... (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медуница)</a:t>
            </a:r>
            <a:endParaRPr lang="ru-RU" sz="4000" b="1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7410" name="Picture 2" descr="C:\Users\detsad\Desktop\лекарственные растения\pulmonaria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286124"/>
            <a:ext cx="4648200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\43478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571481"/>
            <a:ext cx="5786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Расправит свой ажурный листик</a:t>
            </a:r>
            <a:endParaRPr lang="ru-RU" sz="2800" b="1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Король всех трав... (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тысячелистник)</a:t>
            </a:r>
            <a:endParaRPr lang="ru-RU" sz="4000" b="1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147" name="Picture 3" descr="C:\Users\detsad\Desktop\лекарственные растения\tysyachelistnik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71612"/>
            <a:ext cx="4286280" cy="4429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75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\43478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5361" name="Picture 1" descr="C:\Users\detsad\Desktop\лекарственные растения\mat-i-macheha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642918"/>
            <a:ext cx="3500442" cy="34290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3929066"/>
            <a:ext cx="4000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Золотым лучом согрет</a:t>
            </a:r>
            <a:b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Вырос солнышка портрет!</a:t>
            </a:r>
            <a:b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Но у желтого цветочка</a:t>
            </a:r>
            <a:b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Временно листочков нет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Мать-и-мачеха)</a:t>
            </a:r>
            <a:endParaRPr lang="ru-RU" sz="5400" b="1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\43478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7" name="Picture 3" descr="C:\Users\detsad\Desktop\лекарственные растения\valeriana_officinali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928670"/>
            <a:ext cx="3752857" cy="384810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3786190"/>
            <a:ext cx="3643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«Кошачья травка»-</a:t>
            </a:r>
            <a:endParaRPr lang="ru-RU" sz="1000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Больным поправка:</a:t>
            </a:r>
            <a:endParaRPr lang="ru-RU" sz="1000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Корешок в аптечку,</a:t>
            </a:r>
            <a:endParaRPr lang="ru-RU" sz="1000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Чтоб помочь сердечку.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(валериана)</a:t>
            </a:r>
            <a:endParaRPr lang="ru-RU" b="1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\43478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7686" y="500042"/>
            <a:ext cx="414340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18061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i="1" dirty="0" smtClean="0">
                <a:solidFill>
                  <a:srgbClr val="18061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18061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«Мой пурпурный цвет, друзья,</a:t>
            </a:r>
            <a:br>
              <a:rPr lang="ru-RU" sz="2400" b="1" i="1" dirty="0" smtClean="0">
                <a:solidFill>
                  <a:srgbClr val="18061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18061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обойти никак нельзя!..»</a:t>
            </a:r>
            <a:br>
              <a:rPr lang="ru-RU" sz="2400" b="1" i="1" dirty="0" smtClean="0">
                <a:solidFill>
                  <a:srgbClr val="18061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18061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Он раскланялся  любезно:</a:t>
            </a:r>
            <a:br>
              <a:rPr lang="ru-RU" sz="2400" b="1" i="1" dirty="0" smtClean="0">
                <a:solidFill>
                  <a:srgbClr val="18061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18061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«Чай душистый пить полезно!»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18061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 полянке невзначай</a:t>
            </a:r>
            <a:br>
              <a:rPr lang="ru-RU" sz="2400" b="1" i="1" dirty="0" smtClean="0">
                <a:solidFill>
                  <a:srgbClr val="18061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18061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раскраснелся 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иван-чай) –(кипрей)</a:t>
            </a:r>
            <a:endParaRPr lang="ru-RU" sz="54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8" name="Рисунок 7" descr="Иван-чай.">
            <a:hlinkClick r:id="rId3"/>
          </p:cNvPr>
          <p:cNvPicPr/>
          <p:nvPr/>
        </p:nvPicPr>
        <p:blipFill>
          <a:blip r:embed="rId4"/>
          <a:srcRect l="6250" t="21477" r="33482" b="10403"/>
          <a:stretch>
            <a:fillRect/>
          </a:stretch>
        </p:blipFill>
        <p:spPr bwMode="auto">
          <a:xfrm>
            <a:off x="1142976" y="3429000"/>
            <a:ext cx="37861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\43478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3313" name="Picture 1" descr="C:\Users\detsad\Desktop\лекарственные растения\1zikori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14422"/>
            <a:ext cx="3357586" cy="49292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628" y="3929066"/>
            <a:ext cx="41433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Вырос синенький цветок,</a:t>
            </a:r>
            <a:endParaRPr lang="ru-RU" sz="2400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Он похож на василёк.</a:t>
            </a:r>
            <a:endParaRPr lang="ru-RU" sz="2400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Его корень на </a:t>
            </a:r>
            <a:r>
              <a:rPr lang="ru-RU" sz="2400" b="1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зажарку</a:t>
            </a: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sz="2400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Да в кофейник на заварку.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(цикорий)</a:t>
            </a:r>
            <a:endParaRPr lang="ru-RU" sz="5400" b="1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\43478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049" name="Picture 1" descr="C:\Users\detsad\Desktop\лекарственные растения\509_p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7166"/>
            <a:ext cx="4643470" cy="36331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9124" y="4214818"/>
            <a:ext cx="3929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По берегам рек и болот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Аптечный богатырь растет.</a:t>
            </a:r>
          </a:p>
          <a:p>
            <a:r>
              <a:rPr lang="ru-RU" sz="2400" b="1" dirty="0" smtClean="0">
                <a:latin typeface="Monotype Corsiva" pitchFamily="66" charset="0"/>
              </a:rPr>
              <a:t>Девять сил в себя вместил. 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Дикий подсолнечник 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(девясил)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\43478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074" name="Picture 2" descr="C:\Users\detsad\Desktop\лекарственные растения\пижма-обыкновенная-e13641262293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642918"/>
            <a:ext cx="2825496" cy="32369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9124" y="3429000"/>
            <a:ext cx="44291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8061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Пусть она скромна,</a:t>
            </a:r>
            <a:br>
              <a:rPr lang="ru-RU" sz="2400" b="1" dirty="0" smtClean="0">
                <a:solidFill>
                  <a:srgbClr val="18061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18061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да  лечебная  все же,</a:t>
            </a:r>
            <a:br>
              <a:rPr lang="ru-RU" sz="2400" b="1" dirty="0" smtClean="0">
                <a:solidFill>
                  <a:srgbClr val="18061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18061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Не зря же  цветки</a:t>
            </a:r>
            <a:br>
              <a:rPr lang="ru-RU" sz="2400" b="1" dirty="0" smtClean="0">
                <a:solidFill>
                  <a:srgbClr val="18061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18061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  таблетки похожи,</a:t>
            </a:r>
            <a:br>
              <a:rPr lang="ru-RU" sz="2400" b="1" dirty="0" smtClean="0">
                <a:solidFill>
                  <a:srgbClr val="18061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18061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Еще — на цыплят,</a:t>
            </a:r>
            <a:br>
              <a:rPr lang="ru-RU" sz="2400" b="1" dirty="0" smtClean="0">
                <a:solidFill>
                  <a:srgbClr val="18061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18061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ярко- желтых пока,</a:t>
            </a:r>
            <a:br>
              <a:rPr lang="ru-RU" sz="2400" b="1" dirty="0" smtClean="0">
                <a:solidFill>
                  <a:srgbClr val="18061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18061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 ощупь — на замшевый</a:t>
            </a:r>
            <a:br>
              <a:rPr lang="ru-RU" sz="2400" b="1" dirty="0" smtClean="0">
                <a:solidFill>
                  <a:srgbClr val="18061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18061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носик щенка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(пижма)</a:t>
            </a:r>
            <a:endParaRPr lang="ru-RU" sz="5400" b="1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75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\43478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9124" y="4071942"/>
            <a:ext cx="4071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Среди пахнущей травы</a:t>
            </a:r>
            <a:b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Может быть встречали вы -</a:t>
            </a:r>
            <a:b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Помогает «духом фей»</a:t>
            </a:r>
            <a:b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Простудившимся ...</a:t>
            </a:r>
            <a:b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(шалфей)</a:t>
            </a:r>
            <a:endParaRPr lang="ru-RU" sz="3200" b="1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Рисунок 5" descr="Шалфей (Salvia) фот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28604"/>
            <a:ext cx="392909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\43478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1214422"/>
            <a:ext cx="38576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55555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Вдоль дорожек его встретишь,</a:t>
            </a:r>
            <a:endParaRPr lang="ru-RU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55555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Ранки, ссадины излечишь,</a:t>
            </a:r>
            <a:endParaRPr lang="ru-RU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55555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Сорвешь листочек осторожно.</a:t>
            </a:r>
            <a:endParaRPr lang="ru-RU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55555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Кто нас излечит? (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Подорожник) </a:t>
            </a:r>
            <a:endParaRPr lang="ru-RU" sz="4400" b="1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030" name="Picture 6" descr="C:\Users\detsad\Desktop\лекарственные растения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786058"/>
            <a:ext cx="3786214" cy="3286148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75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\43478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122" name="AutoShape 2" descr="https://www.stihi.ru/pics/2011/02/13/54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642918"/>
            <a:ext cx="45720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Если есть у Вас проблемы с диатезом, сыпью,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Примем ванночки мы с ней и </a:t>
            </a:r>
            <a:r>
              <a:rPr lang="ru-RU" sz="2400" b="1" dirty="0" err="1" smtClean="0">
                <a:latin typeface="Monotype Corsiva" pitchFamily="66" charset="0"/>
              </a:rPr>
              <a:t>отварчик</a:t>
            </a:r>
            <a:r>
              <a:rPr lang="ru-RU" sz="2400" b="1" dirty="0" smtClean="0">
                <a:latin typeface="Monotype Corsiva" pitchFamily="66" charset="0"/>
              </a:rPr>
              <a:t> выпьем.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Так я делаю всегда.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Это травка –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(череда).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4" name="Picture 4" descr="http://veles-teplica.ru/wp-content/uploads/2014/09/chered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143248"/>
            <a:ext cx="4357718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\43478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122" name="AutoShape 2" descr="https://www.stihi.ru/pics/2011/02/13/54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86" name="Picture 2" descr="C:\Users\detsad\Desktop\лекарственные растения\Lopu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785794"/>
            <a:ext cx="3857652" cy="30003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71538" y="1357298"/>
            <a:ext cx="371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Что, скажите, за растенье</a:t>
            </a:r>
            <a:endParaRPr lang="ru-RU" sz="2800" b="1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Все считают сорняком?</a:t>
            </a:r>
            <a:endParaRPr lang="ru-RU" sz="2800" b="1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 кого цветки-колючки</a:t>
            </a:r>
            <a:endParaRPr lang="ru-RU" sz="2800" b="1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Прицепляются шипом?</a:t>
            </a:r>
            <a:endParaRPr lang="ru-RU" sz="2800" b="1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Кто в природе повсеместно</a:t>
            </a:r>
            <a:endParaRPr lang="ru-RU" sz="2800" b="1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Сам себя распространяет</a:t>
            </a:r>
            <a:endParaRPr lang="ru-RU" sz="2800" b="1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нередко, при болезнях,</a:t>
            </a:r>
            <a:endParaRPr lang="ru-RU" sz="2800" b="1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Многим людям помогает?</a:t>
            </a:r>
            <a:endParaRPr lang="ru-RU" sz="2800" b="1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От детишек до старух</a:t>
            </a:r>
            <a:endParaRPr lang="ru-RU" sz="2800" b="1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Как зовут его? ...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(Лопух)</a:t>
            </a:r>
            <a:endParaRPr lang="ru-RU" sz="4000" b="1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\43478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9058" y="857232"/>
            <a:ext cx="4786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Маленькая сосенка, но соснам – не родня.</a:t>
            </a:r>
            <a:br>
              <a:rPr lang="ru-RU" sz="20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Тонкие иголочки не колки для меня.</a:t>
            </a:r>
            <a:br>
              <a:rPr lang="ru-RU" sz="20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Жесткая и стройная, от споры жизнь вела,</a:t>
            </a:r>
            <a:br>
              <a:rPr lang="ru-RU" sz="20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Конский хвост, задорная, в название взяла.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хвощ)</a:t>
            </a:r>
            <a:endParaRPr lang="ru-RU" sz="2800" b="1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7169" name="Picture 1" descr="C:\Users\detsad\Desktop\лекарственные растения\хвощ-полевой-e13641366445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000240"/>
            <a:ext cx="2928958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25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Моя работа 1\шаблоны\greenlistprint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429156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  <a:latin typeface="Monotype Corsiva" pitchFamily="66" charset="0"/>
              </a:rPr>
              <a:t>Молодцы!</a:t>
            </a:r>
            <a:endParaRPr lang="ru-RU" sz="7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\43478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1071546"/>
            <a:ext cx="41434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55555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Растет зеленой стеной,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55555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Ее обходят стороной,</a:t>
            </a:r>
            <a:endParaRPr lang="ru-RU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55555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Колючая и злая дива.</a:t>
            </a:r>
            <a:endParaRPr lang="ru-RU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55555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 как зовут траву? (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Крапива) </a:t>
            </a:r>
            <a:endParaRPr lang="ru-RU" sz="4400" b="1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073" name="Picture 1" descr="C:\Users\detsad\Desktop\лекарственные растения\images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14620"/>
            <a:ext cx="3429024" cy="3071834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\43478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728" y="1000109"/>
            <a:ext cx="4286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55555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Он сорняк, он цветок,</a:t>
            </a:r>
            <a:endParaRPr lang="ru-RU" sz="2000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55555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От болезни мне помог.</a:t>
            </a:r>
            <a:endParaRPr lang="ru-RU" sz="2000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55555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Как присяду на диванчик,</a:t>
            </a:r>
            <a:endParaRPr lang="ru-RU" sz="2000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55555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Вспомню желтый... 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(Одуванчик) </a:t>
            </a:r>
            <a:endParaRPr lang="ru-RU" sz="4800" b="1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098" name="Picture 2" descr="C:\Users\detsad\Desktop\лекарственные растения\mat-i-macheha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786058"/>
            <a:ext cx="4071966" cy="3552832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25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\43478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57752" y="928670"/>
            <a:ext cx="4000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55555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Если что-то заболит,</a:t>
            </a:r>
            <a:endParaRPr lang="ru-RU" sz="2000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55555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Даже зверь не устоит.</a:t>
            </a:r>
            <a:endParaRPr lang="ru-RU" sz="2000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55555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 какой же травкой пить настой?</a:t>
            </a:r>
            <a:endParaRPr lang="ru-RU" sz="2000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55555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 чудо- травкой... 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(Зверобой) </a:t>
            </a:r>
            <a:endParaRPr lang="ru-RU" sz="4800" b="1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122" name="Picture 2" descr="C:\Users\detsad\Desktop\лекарственные растения\000537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642918"/>
            <a:ext cx="3286148" cy="32861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4071942"/>
            <a:ext cx="4000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Я на луг с утра пошёл, </a:t>
            </a:r>
            <a:b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Травку нужную нашёл:</a:t>
            </a:r>
            <a:b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Мелкий, жёлтенький цветок</a:t>
            </a:r>
            <a:b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Он не ярок, не высок,</a:t>
            </a:r>
            <a:b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Вылечит недуг любой.</a:t>
            </a:r>
            <a:b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Что же это? –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(Зверобой) </a:t>
            </a:r>
            <a:endParaRPr lang="ru-RU" sz="4800" b="1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buNone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25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25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\43478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29124" y="500042"/>
            <a:ext cx="4286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55555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Вкусен чай и ароматен,</a:t>
            </a:r>
            <a:endParaRPr lang="ru-RU" sz="2000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55555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 ней он легок и приятен:</a:t>
            </a:r>
            <a:endParaRPr lang="ru-RU" sz="2000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55555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Листочки сорваны, помяты.</a:t>
            </a:r>
            <a:endParaRPr lang="ru-RU" sz="2000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55555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Что ты вдыхаешь? - Запах... (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Мяты) </a:t>
            </a:r>
            <a:endParaRPr lang="ru-RU" sz="4800" b="1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146" name="Picture 2" descr="C:\Users\detsad\Desktop\лекарственные растения\mint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857496"/>
            <a:ext cx="585791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\43478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66" y="928670"/>
            <a:ext cx="4572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55555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Если травку ты сорвешь,</a:t>
            </a:r>
            <a:endParaRPr lang="ru-RU" sz="2000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55555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Руки, знай, не ототрешь.</a:t>
            </a:r>
            <a:endParaRPr lang="ru-RU" sz="2000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55555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Доктор всех аптечных дел,</a:t>
            </a:r>
            <a:endParaRPr lang="ru-RU" sz="2000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55555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Кто лечит ранки? 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(Чистотел) </a:t>
            </a:r>
            <a:endParaRPr lang="ru-RU" sz="4800" b="1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7170" name="Picture 2" descr="C:\Users\detsad\Desktop\лекарственные растения\chistot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000372"/>
            <a:ext cx="3795721" cy="3381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\43478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357166"/>
            <a:ext cx="46434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55555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Семена, как коготки, </a:t>
            </a:r>
            <a:endParaRPr lang="ru-RU" sz="2000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55555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Жёлто-красные цветки. </a:t>
            </a:r>
            <a:endParaRPr lang="ru-RU" sz="2000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55555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От горла помогают, </a:t>
            </a:r>
            <a:endParaRPr lang="ru-RU" sz="2000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55555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Кто же их не знает. (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Календула) </a:t>
            </a:r>
            <a:endParaRPr lang="ru-RU" sz="4800" b="1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9220" name="Picture 4" descr="C:\Users\detsad\Desktop\лекарственные растения\images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357430"/>
            <a:ext cx="500066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2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\43478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29058" y="857232"/>
            <a:ext cx="4572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55555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Золотая середина</a:t>
            </a:r>
            <a:endParaRPr lang="ru-RU" sz="2000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55555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лучи идут кругом.</a:t>
            </a:r>
            <a:endParaRPr lang="ru-RU" sz="2000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55555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Это, может быть, картина?</a:t>
            </a:r>
            <a:endParaRPr lang="ru-RU" sz="2000" b="1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55555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Солнце в небе </a:t>
            </a:r>
            <a:r>
              <a:rPr lang="ru-RU" sz="2400" b="1" dirty="0" err="1" smtClean="0">
                <a:solidFill>
                  <a:srgbClr val="55555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голубом</a:t>
            </a:r>
            <a:r>
              <a:rPr lang="ru-RU" sz="2400" b="1" dirty="0" smtClean="0">
                <a:solidFill>
                  <a:srgbClr val="55555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(ромашка)</a:t>
            </a:r>
            <a:endParaRPr lang="ru-RU" sz="4800" b="1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9457" name="Picture 1" descr="C:\Users\detsad\Desktop\лекарственные растения\13192055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000372"/>
            <a:ext cx="3857652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348</Words>
  <Application>Microsoft Office PowerPoint</Application>
  <PresentationFormat>Экран (4:3)</PresentationFormat>
  <Paragraphs>80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Молодцы!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detsad</dc:creator>
  <cp:lastModifiedBy>Детский сад</cp:lastModifiedBy>
  <cp:revision>46</cp:revision>
  <dcterms:created xsi:type="dcterms:W3CDTF">2015-05-14T13:26:59Z</dcterms:created>
  <dcterms:modified xsi:type="dcterms:W3CDTF">2015-09-04T10:05:52Z</dcterms:modified>
</cp:coreProperties>
</file>