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73" r:id="rId5"/>
    <p:sldId id="272" r:id="rId6"/>
    <p:sldId id="271" r:id="rId7"/>
    <p:sldId id="270" r:id="rId8"/>
    <p:sldId id="269" r:id="rId9"/>
    <p:sldId id="267" r:id="rId10"/>
    <p:sldId id="266" r:id="rId11"/>
    <p:sldId id="265" r:id="rId12"/>
    <p:sldId id="279" r:id="rId13"/>
    <p:sldId id="278" r:id="rId14"/>
    <p:sldId id="277" r:id="rId15"/>
    <p:sldId id="275" r:id="rId16"/>
    <p:sldId id="274" r:id="rId17"/>
    <p:sldId id="284" r:id="rId18"/>
    <p:sldId id="28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428736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Красная книга</a:t>
            </a:r>
          </a:p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Тульской области</a:t>
            </a:r>
            <a:endParaRPr lang="ru-RU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4572008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Подготовила воспитатель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МКДОУ «</a:t>
            </a:r>
            <a:r>
              <a:rPr lang="ru-RU" sz="2400" b="1" dirty="0" err="1" smtClean="0">
                <a:solidFill>
                  <a:srgbClr val="00B050"/>
                </a:solidFill>
                <a:latin typeface="Monotype Corsiva" pitchFamily="66" charset="0"/>
              </a:rPr>
              <a:t>Шварцевский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Monotype Corsiva" pitchFamily="66" charset="0"/>
              </a:rPr>
              <a:t>д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/с» Воеводина Н.М.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1643050"/>
            <a:ext cx="30718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Семейство Горечавковые.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Сокращающийся в численности, уязвимый вид.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Многолетнее травянистое растение высотой 15-60 см с толстым корневищем. Обитает по сыроватым и заболоченным местам.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00042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ГОРЕЧАВКА ЛЁГОЧНАЯ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8433" name="Picture 1" descr="C:\Users\detsad\Desktop\лекарственные растения\Gоrecha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4000528" cy="47625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1928802"/>
            <a:ext cx="3143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Семейство Крестоцветные</a:t>
            </a:r>
            <a:r>
              <a:rPr lang="en-US" sz="2400" b="1" dirty="0" smtClean="0">
                <a:latin typeface="Monotype Corsiva" pitchFamily="66" charset="0"/>
              </a:rPr>
              <a:t>. </a:t>
            </a:r>
            <a:endParaRPr lang="ru-RU" sz="2400" b="1" dirty="0" smtClean="0">
              <a:latin typeface="Monotype Corsiva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Редкий вид.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Многолетнее травянистое растение высотой 50-60 см. Растет в тенистых лесах на богатой перегноем почве.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42918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ЗУБЯНКА  ПЯТИЛИСТНАЯ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5" name="Picture 10" descr="0_2a047_ab6a5f46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10527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1571612"/>
            <a:ext cx="314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Семейство Колокольчиковые.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Уязвимый вид.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Многолетнее травянистое растение. Растет на черноземных почвах в сообществах луговых степей.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500042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КОЛОКОЛЬЧИК  АЛТАЙСКИЙ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6385" name="Picture 1" descr="C:\Users\detsad\Desktop\лекарственные растения\kolokolchiki_altaisk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3357586" cy="4429156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0694" y="1643050"/>
            <a:ext cx="24288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Семейство Кувшинковые.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Редкий вид.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Многолетнее водное растение. Цветки белые, крупные. Предпочитает стоячие или слабо проточные водоемы с относительно чистой водой.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71480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КУВШИНКА  БЕЛОСНЕЖНАЯ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5361" name="Picture 1" descr="C:\Users\detsad\Desktop\лекарственные растения\kuvshinka_belai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3929090" cy="3929074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1857364"/>
            <a:ext cx="32147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Семейство Толстянковые.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Сокращающийся в численности, уязвимый вид.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Многолетнее растение, образующее шаровидные укороченные побеги в виде прикорневой розетки сочных мясистых листьев.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642918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МОЛОДИЛО  ПОБЕГОНОСНОЕ</a:t>
            </a:r>
          </a:p>
        </p:txBody>
      </p:sp>
      <p:pic>
        <p:nvPicPr>
          <p:cNvPr id="14337" name="Picture 1" descr="C:\Users\detsad\Desktop\лекарственные растения\42aa5cb0f79eb4d158a652544e778c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3762381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1714488"/>
            <a:ext cx="27860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Семейство Осоковые.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Редкий вид.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Многолетнее травянистое длиннокорневищное растение высотой до 150 см. Растет по заболоченным местам, берегам рек и озер.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2289" name="Picture 1" descr="C:\Users\detsad\Desktop\лекарственные растения\9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3429000" cy="350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71480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ОСОКА  ПРЯМОКОЛОСНАЯ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714488"/>
            <a:ext cx="3357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Семейство Росянковые.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Вид, находящийся под угрозой исчезновения.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Многолетнее травянистое растение. Произрастает на открытых </a:t>
            </a:r>
            <a:r>
              <a:rPr lang="ru-RU" sz="24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мезотрофных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сфагновых сплавинах карстовых болот. </a:t>
            </a: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7148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РОСЯНКА АНГЛИЙСКАЯ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1268" name="Picture 4" descr="C:\Users\detsad\Desktop\лекарственные растения\222c0b968e770c5dea7f045a10438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3643338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1857364"/>
            <a:ext cx="30003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Семейство Лилейные.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Сокращающийся в численности, уязвимый вид.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Многолетнее травянистое растение высотой 15-30 см. растет на сырых лугах и в светлых лесах, в местах с повышенным увлажнением.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41" name="Picture 1" descr="C:\Users\detsad\Desktop\лекарственные растения\Fritillaria_meleagris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643338" cy="48577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571480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РЯБЧИК  БОЛОТНЫЙ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1928802"/>
            <a:ext cx="2571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Семейство Бобовые.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Сокращающийся в численности, уязвимый вид.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Многолетнее травянистое растение. Растет на влажных и заболоченных лугах.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403225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500042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ЧИНА  БОЛОТНАЯ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2453152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Спасибо за внимание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643050"/>
            <a:ext cx="771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Красная книга Тульской области: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Monotype Corsiva" pitchFamily="66" charset="0"/>
              </a:rPr>
              <a:t>это официальное издание, содержащее сведения о состоянии популяций и необходимых мерах охраны 292 видов организмов, в том числе 165 видов сосудистых растений, 44 моховидных, 25 – лишайников и 58 видов грибов, нуждающихся в специальной охране на территории Тульской области.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00042"/>
            <a:ext cx="5286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АСТРА  РОМАШКОВАЯ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detsad\Desktop\лекарственные растения\astra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571880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1643050"/>
            <a:ext cx="4429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Семейство Сложноцветные.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Редкий вид.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На территории области известно около 20-25 популяций, однако большинство из них малочисленны – от единичных растений до 10-20 особей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428604"/>
            <a:ext cx="5643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Багульник болотный</a:t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2143114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Семейство Вересковые.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Вид, находящийся под угрозой исчезновения.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Вечнозеленый кустарничек высотой обычно 20-50 см, в местах произрастания встречается небольшими группами.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71480"/>
            <a:ext cx="5857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БАШМАЧОК  НАСТОЯЩИЙ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050" name="Picture 2" descr="C:\Users\detsad\Desktop\лекарственные растения\0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500462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714488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Семейство Орхидные.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Сокращающийся в численности, уязвимый вид.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Многолетнее травянистое растение высотой 25-50 см. Зимостоек.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1428736"/>
            <a:ext cx="32147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Семейство Сложноцветные.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Вид, находящийся под угрозой исчезновения.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Многолетнее стержнекорневое травянистое растение высотой до 140 см. Растение светолюбивое.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00042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ВАСИЛЁК  РУССКИЙ</a:t>
            </a:r>
          </a:p>
        </p:txBody>
      </p:sp>
      <p:pic>
        <p:nvPicPr>
          <p:cNvPr id="3074" name="Picture 2" descr="C:\Users\detsad\Desktop\лекарственные растения\vasilok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357298"/>
            <a:ext cx="4064000" cy="498000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57290" y="642918"/>
            <a:ext cx="6286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ВЕНЕЧНИК</a:t>
            </a:r>
            <a:r>
              <a:rPr kumimoji="0" lang="ru-RU" sz="32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ВЕТВИСТЫЙ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785926"/>
            <a:ext cx="3357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Семейство Лилейные.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Редкий вид.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Многолетнее растение высотой 30-90 см. В области известно около 50 популяций, большинство из них малочисленны.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22530" name="Picture 2" descr="C:\Users\detsad\Desktop\лекарственные растения\venechnik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143404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728" y="500043"/>
            <a:ext cx="678661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ВЕРЕСК  ОБЫКНОВЕННЫЙ</a:t>
            </a:r>
            <a:endParaRPr kumimoji="0" lang="ru-RU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571612"/>
            <a:ext cx="3429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Семейство Вересковые.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Уязвимый вид.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Вечнозеленый кустарничек высотой 30-50 см. Растет на песчаных почвах по опушкам сосняков, на полянах, а также на вырубках в сосняках. </a:t>
            </a:r>
            <a:endParaRPr lang="ru-RU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7433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Новая папка (2)\Gre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72132" y="1571612"/>
            <a:ext cx="27860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Семейство Гвоздичные.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Уязвимый вид.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Многолетнее корневищное травянистое растение высотой 20-40 см. Растет в светлых лесах, а также на их опушках и полянах.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00042"/>
            <a:ext cx="4429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ГВОЗДИКА  ПЫШНАЯ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9457" name="Picture 1" descr="C:\Users\detsad\Desktop\лекарственные растения\3096_beKpQ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3357586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493</Words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Детский сад</cp:lastModifiedBy>
  <cp:revision>14</cp:revision>
  <dcterms:created xsi:type="dcterms:W3CDTF">2015-08-20T12:18:30Z</dcterms:created>
  <dcterms:modified xsi:type="dcterms:W3CDTF">2015-09-04T10:20:30Z</dcterms:modified>
</cp:coreProperties>
</file>