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54" autoAdjust="0"/>
  </p:normalViewPr>
  <p:slideViewPr>
    <p:cSldViewPr>
      <p:cViewPr varScale="1">
        <p:scale>
          <a:sx n="104" d="100"/>
          <a:sy n="104" d="100"/>
        </p:scale>
        <p:origin x="-180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screen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49DCB68-DD3A-463B-9DCC-925BC6332F69}" type="datetimeFigureOut">
              <a:rPr lang="ru-RU" smtClean="0"/>
              <a:pPr/>
              <a:t>02.09.2015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EE776642-7078-4A0D-A5D1-03E11CE6801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Самые маленькие обитатели нашей планеты.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9872" y="3789040"/>
            <a:ext cx="5114778" cy="22654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1028343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612845"/>
            <a:ext cx="4572000" cy="59400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solidFill>
                  <a:schemeClr val="bg1"/>
                </a:solidFill>
              </a:rPr>
              <a:t>Пальчиковая гимнастика.</a:t>
            </a:r>
            <a:endParaRPr lang="ru-RU" dirty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sz="2000" i="1" dirty="0" smtClean="0">
                <a:solidFill>
                  <a:schemeClr val="bg1"/>
                </a:solidFill>
              </a:rPr>
              <a:t>ЖУК</a:t>
            </a:r>
            <a:r>
              <a:rPr lang="ru-RU" sz="2000" i="1" dirty="0">
                <a:solidFill>
                  <a:schemeClr val="bg1"/>
                </a:solidFill>
              </a:rPr>
              <a:t>, СТРЕКОЗА, </a:t>
            </a:r>
            <a:r>
              <a:rPr lang="ru-RU" sz="2000" i="1" dirty="0" smtClean="0">
                <a:solidFill>
                  <a:schemeClr val="bg1"/>
                </a:solidFill>
              </a:rPr>
              <a:t>ОСЫ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Жук </a:t>
            </a:r>
            <a:r>
              <a:rPr lang="ru-RU" i="1" dirty="0">
                <a:solidFill>
                  <a:schemeClr val="bg1"/>
                </a:solidFill>
              </a:rPr>
              <a:t>летит, жужжит, </a:t>
            </a:r>
            <a:r>
              <a:rPr lang="ru-RU" i="1" dirty="0" err="1" smtClean="0">
                <a:solidFill>
                  <a:schemeClr val="bg1"/>
                </a:solidFill>
              </a:rPr>
              <a:t>жу-жи-жи</a:t>
            </a:r>
            <a:r>
              <a:rPr lang="ru-RU" i="1" dirty="0" smtClean="0">
                <a:solidFill>
                  <a:schemeClr val="bg1"/>
                </a:solidFill>
              </a:rPr>
              <a:t> </a:t>
            </a: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И </a:t>
            </a:r>
            <a:r>
              <a:rPr lang="ru-RU" i="1" dirty="0">
                <a:solidFill>
                  <a:schemeClr val="bg1"/>
                </a:solidFill>
              </a:rPr>
              <a:t>усами </a:t>
            </a:r>
            <a:r>
              <a:rPr lang="ru-RU" i="1" dirty="0" smtClean="0">
                <a:solidFill>
                  <a:schemeClr val="bg1"/>
                </a:solidFill>
              </a:rPr>
              <a:t>шевелит </a:t>
            </a:r>
            <a:r>
              <a:rPr lang="ru-RU" i="1" dirty="0">
                <a:solidFill>
                  <a:schemeClr val="bg1"/>
                </a:solidFill>
              </a:rPr>
              <a:t>  </a:t>
            </a:r>
            <a:endParaRPr lang="ru-RU" i="1" dirty="0" smtClean="0">
              <a:solidFill>
                <a:schemeClr val="bg1"/>
              </a:solidFill>
            </a:endParaRPr>
          </a:p>
          <a:p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Вот </a:t>
            </a:r>
            <a:r>
              <a:rPr lang="ru-RU" i="1" dirty="0">
                <a:solidFill>
                  <a:schemeClr val="bg1"/>
                </a:solidFill>
              </a:rPr>
              <a:t>такая стрекоза –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                                         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Очень </a:t>
            </a:r>
            <a:r>
              <a:rPr lang="ru-RU" i="1" dirty="0">
                <a:solidFill>
                  <a:schemeClr val="bg1"/>
                </a:solidFill>
              </a:rPr>
              <a:t>крупные глаза.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                                         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Вертится, </a:t>
            </a:r>
            <a:r>
              <a:rPr lang="ru-RU" i="1" dirty="0">
                <a:solidFill>
                  <a:schemeClr val="bg1"/>
                </a:solidFill>
              </a:rPr>
              <a:t>как вертолёт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                                         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Вправо</a:t>
            </a:r>
            <a:r>
              <a:rPr lang="ru-RU" i="1" dirty="0">
                <a:solidFill>
                  <a:schemeClr val="bg1"/>
                </a:solidFill>
              </a:rPr>
              <a:t>, влево, взад, вперёд.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                                         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Осы </a:t>
            </a:r>
            <a:r>
              <a:rPr lang="ru-RU" i="1" dirty="0">
                <a:solidFill>
                  <a:schemeClr val="bg1"/>
                </a:solidFill>
              </a:rPr>
              <a:t>любят сладкое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                                       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 </a:t>
            </a:r>
            <a:r>
              <a:rPr lang="ru-RU" i="1" dirty="0" smtClean="0">
                <a:solidFill>
                  <a:schemeClr val="bg1"/>
                </a:solidFill>
              </a:rPr>
              <a:t>К </a:t>
            </a:r>
            <a:r>
              <a:rPr lang="ru-RU" i="1" dirty="0">
                <a:solidFill>
                  <a:schemeClr val="bg1"/>
                </a:solidFill>
              </a:rPr>
              <a:t>сладкому летят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ru-RU" i="1" dirty="0">
                <a:solidFill>
                  <a:schemeClr val="bg1"/>
                </a:solidFill>
              </a:rPr>
              <a:t>                                          </a:t>
            </a:r>
            <a:endParaRPr lang="ru-RU" i="1" dirty="0" smtClean="0">
              <a:solidFill>
                <a:schemeClr val="bg1"/>
              </a:solidFill>
            </a:endParaRPr>
          </a:p>
          <a:p>
            <a:r>
              <a:rPr lang="ru-RU" i="1" dirty="0" smtClean="0">
                <a:solidFill>
                  <a:schemeClr val="bg1"/>
                </a:solidFill>
              </a:rPr>
              <a:t>И </a:t>
            </a:r>
            <a:r>
              <a:rPr lang="ru-RU" i="1" dirty="0">
                <a:solidFill>
                  <a:schemeClr val="bg1"/>
                </a:solidFill>
              </a:rPr>
              <a:t>укусят осы, если захотят.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3648" y="476672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«Четвёртый лишний</a:t>
            </a:r>
            <a:r>
              <a:rPr lang="ru-RU" sz="28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98234574_8_3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772816"/>
            <a:ext cx="1133475" cy="1066800"/>
          </a:xfrm>
          <a:prstGeom prst="rect">
            <a:avLst/>
          </a:prstGeom>
        </p:spPr>
      </p:pic>
      <p:pic>
        <p:nvPicPr>
          <p:cNvPr id="4" name="Рисунок 3" descr="311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555776" y="3140968"/>
            <a:ext cx="1352550" cy="1371600"/>
          </a:xfrm>
          <a:prstGeom prst="rect">
            <a:avLst/>
          </a:prstGeom>
        </p:spPr>
      </p:pic>
      <p:pic>
        <p:nvPicPr>
          <p:cNvPr id="7" name="Рисунок 6" descr="924551001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860032" y="4293096"/>
            <a:ext cx="762000" cy="619125"/>
          </a:xfrm>
          <a:prstGeom prst="rect">
            <a:avLst/>
          </a:prstGeom>
        </p:spPr>
      </p:pic>
      <p:pic>
        <p:nvPicPr>
          <p:cNvPr id="8" name="Рисунок 7" descr="squirrel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084168" y="5229200"/>
            <a:ext cx="1771650" cy="120967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82962618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79512" y="332656"/>
            <a:ext cx="1905000" cy="1905000"/>
          </a:xfrm>
          <a:prstGeom prst="rect">
            <a:avLst/>
          </a:prstGeom>
        </p:spPr>
      </p:pic>
      <p:pic>
        <p:nvPicPr>
          <p:cNvPr id="3" name="Рисунок 2" descr="$0eeek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131840" y="2348880"/>
            <a:ext cx="952500" cy="952500"/>
          </a:xfrm>
          <a:prstGeom prst="rect">
            <a:avLst/>
          </a:prstGeom>
        </p:spPr>
      </p:pic>
      <p:pic>
        <p:nvPicPr>
          <p:cNvPr id="5" name="Рисунок 4" descr="826509767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508104" y="4005064"/>
            <a:ext cx="685800" cy="923925"/>
          </a:xfrm>
          <a:prstGeom prst="rect">
            <a:avLst/>
          </a:prstGeom>
        </p:spPr>
      </p:pic>
      <p:pic>
        <p:nvPicPr>
          <p:cNvPr id="6" name="Рисунок 5" descr="souris2-fact.gif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020272" y="5589240"/>
            <a:ext cx="990600" cy="108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hto_v_nashej_zhizni_yavlyaetsya_samim_luchshim_antidepressantom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755576" y="3212976"/>
            <a:ext cx="1656184" cy="1440160"/>
          </a:xfrm>
          <a:prstGeom prst="flowChartAlternateProcess">
            <a:avLst/>
          </a:prstGeom>
        </p:spPr>
      </p:pic>
      <p:pic>
        <p:nvPicPr>
          <p:cNvPr id="4" name="Рисунок 3" descr="spider-web-drawing-i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724128" y="1052736"/>
            <a:ext cx="1837978" cy="1296144"/>
          </a:xfrm>
          <a:prstGeom prst="flowChartAlternateProcess">
            <a:avLst/>
          </a:prstGeom>
        </p:spPr>
      </p:pic>
      <p:pic>
        <p:nvPicPr>
          <p:cNvPr id="5" name="Рисунок 4" descr="1652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39552" y="1196752"/>
            <a:ext cx="1774984" cy="1584176"/>
          </a:xfrm>
          <a:prstGeom prst="flowChartAlternateProcess">
            <a:avLst/>
          </a:prstGeom>
        </p:spPr>
      </p:pic>
      <p:pic>
        <p:nvPicPr>
          <p:cNvPr id="6" name="Рисунок 5" descr="i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419872" y="1124744"/>
            <a:ext cx="1728192" cy="1428750"/>
          </a:xfrm>
          <a:prstGeom prst="flowChartAlternateProcess">
            <a:avLst/>
          </a:prstGeom>
        </p:spPr>
      </p:pic>
      <p:pic>
        <p:nvPicPr>
          <p:cNvPr id="7" name="Рисунок 6" descr="water_sp-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995936" y="4941168"/>
            <a:ext cx="1800200" cy="1584176"/>
          </a:xfrm>
          <a:prstGeom prst="flowChartAlternateProcess">
            <a:avLst/>
          </a:prstGeom>
        </p:spPr>
      </p:pic>
      <p:pic>
        <p:nvPicPr>
          <p:cNvPr id="8" name="Рисунок 7" descr="d3cc26661a64df63a076ca6519f9f51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3347864" y="2996952"/>
            <a:ext cx="2008632" cy="1505712"/>
          </a:xfrm>
          <a:prstGeom prst="flowChartAlternateProcess">
            <a:avLst/>
          </a:prstGeom>
        </p:spPr>
      </p:pic>
      <p:pic>
        <p:nvPicPr>
          <p:cNvPr id="9" name="Рисунок 8" descr="Nature_Seasons_Spring__006088_29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6012160" y="3429000"/>
            <a:ext cx="1672046" cy="1254034"/>
          </a:xfrm>
          <a:prstGeom prst="flowChartAlternateProcess">
            <a:avLst/>
          </a:prstGeom>
        </p:spPr>
      </p:pic>
      <p:pic>
        <p:nvPicPr>
          <p:cNvPr id="10" name="Рисунок 9" descr="кузнечик.JPG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1043608" y="5013176"/>
            <a:ext cx="1944216" cy="1512168"/>
          </a:xfrm>
          <a:prstGeom prst="flowChartAlternateProcess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907705" y="116632"/>
            <a:ext cx="41764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«Помоги найти домик насекомому».</a:t>
            </a:r>
            <a:endParaRPr lang="ru-RU" sz="2000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903 -0.10548 C 0.24827 -0.13972 0.38768 -0.17395 0.44913 -0.18853 C 0.51059 -0.2031 0.47361 -0.19153 0.47726 -0.19315 C 0.48091 -0.19477 0.47622 -0.19639 0.47153 -0.19801 " pathEditMode="relative" ptsTypes="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25006E-6 C 0.13715 -0.20611 0.27431 -0.41222 0.30573 -0.49064 C 0.33715 -0.56905 0.26268 -0.51978 0.1882 -0.47028 " pathEditMode="relative" ptsTypes="a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26 -0.10039 C -0.1908 0.06639 -0.27899 0.2334 -0.31319 0.29933 " pathEditMode="relative" ptsTypes="aA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66 0.11612 C 0.19461 0.18922 0.29375 0.26254 0.33333 0.29007 " pathEditMode="relative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260648"/>
            <a:ext cx="67687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Сказки и рассказы про насекомых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003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72000" y="4149080"/>
            <a:ext cx="2880320" cy="2376264"/>
          </a:xfrm>
          <a:prstGeom prst="flowChartAlternateProcess">
            <a:avLst/>
          </a:prstGeom>
        </p:spPr>
      </p:pic>
      <p:pic>
        <p:nvPicPr>
          <p:cNvPr id="4" name="Рисунок 3" descr="1286002044_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95536" y="1124744"/>
            <a:ext cx="3024336" cy="2592288"/>
          </a:xfrm>
          <a:prstGeom prst="flowChartAlternateProcess">
            <a:avLst/>
          </a:prstGeom>
        </p:spPr>
      </p:pic>
      <p:pic>
        <p:nvPicPr>
          <p:cNvPr id="5" name="Рисунок 4" descr="842_1363877579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16016" y="1196752"/>
            <a:ext cx="2520280" cy="2664296"/>
          </a:xfrm>
          <a:prstGeom prst="flowChartAlternateProcess">
            <a:avLst/>
          </a:prstGeom>
        </p:spPr>
      </p:pic>
      <p:pic>
        <p:nvPicPr>
          <p:cNvPr id="6" name="Рисунок 5" descr="370f744ffb8b3edc60852ac555571b9a.jpe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67544" y="4005064"/>
            <a:ext cx="2952328" cy="2520280"/>
          </a:xfrm>
          <a:prstGeom prst="flowChartAlternateProcess">
            <a:avLst/>
          </a:prstGeom>
        </p:spPr>
      </p:pic>
      <p:pic>
        <p:nvPicPr>
          <p:cNvPr id="7" name="Рисунок 6" descr="b7fe4ac56ed2c88f569e866cf906b62c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059832" y="2348880"/>
            <a:ext cx="2520280" cy="2793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641758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1052736"/>
            <a:ext cx="6408712" cy="5544616"/>
          </a:xfrm>
          <a:prstGeom prst="rect">
            <a:avLst/>
          </a:prstGeom>
        </p:spPr>
      </p:pic>
      <p:pic>
        <p:nvPicPr>
          <p:cNvPr id="3" name="Рисунок 2" descr="3094534c742447fe0bcb3b0_yapfiles.ru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0"/>
            <a:ext cx="2847975" cy="2752725"/>
          </a:xfrm>
          <a:prstGeom prst="rect">
            <a:avLst/>
          </a:prstGeom>
        </p:spPr>
      </p:pic>
      <p:pic>
        <p:nvPicPr>
          <p:cNvPr id="4" name="Рисунок 3" descr="67in0z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5796136" y="5589240"/>
            <a:ext cx="1695450" cy="1495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340735347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475656" y="404664"/>
            <a:ext cx="5381625" cy="418147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411760" y="5157192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Шевелились у цветка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Все четыре лепестка.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Я сорвать его хотел -</a:t>
            </a:r>
            <a:b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вспорхнул и улетел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i (2)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076056" y="980728"/>
            <a:ext cx="1895475" cy="2016224"/>
          </a:xfrm>
          <a:prstGeom prst="flowChartAlternateProcess">
            <a:avLst/>
          </a:prstGeom>
        </p:spPr>
      </p:pic>
      <p:pic>
        <p:nvPicPr>
          <p:cNvPr id="6" name="Рисунок 5" descr="look.com.ua-271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644008" y="4005064"/>
            <a:ext cx="3312368" cy="2564904"/>
          </a:xfrm>
          <a:prstGeom prst="flowChartAlternateProcess">
            <a:avLst/>
          </a:prstGeom>
        </p:spPr>
      </p:pic>
      <p:pic>
        <p:nvPicPr>
          <p:cNvPr id="8" name="Рисунок 7" descr="resize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611560" y="3861048"/>
            <a:ext cx="3456384" cy="2628726"/>
          </a:xfrm>
          <a:prstGeom prst="flowChartAlternateProcess">
            <a:avLst/>
          </a:prstGeom>
        </p:spPr>
      </p:pic>
      <p:pic>
        <p:nvPicPr>
          <p:cNvPr id="11" name="Рисунок 10" descr="1162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683568" y="764704"/>
            <a:ext cx="3456384" cy="2448272"/>
          </a:xfrm>
          <a:prstGeom prst="flowChartAlternateProcess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4957.pn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683568" y="692696"/>
            <a:ext cx="6984776" cy="5040560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sects_photo_2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211960" y="4077072"/>
            <a:ext cx="3456384" cy="2492896"/>
          </a:xfrm>
          <a:prstGeom prst="flowChartAlternateProcess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067944" y="3645024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Жук-носорог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Рисунок 10" descr="1318282515_vodolyub-chernyy_www.nevsepic.com.ua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067944" y="980728"/>
            <a:ext cx="3528392" cy="2592288"/>
          </a:xfrm>
          <a:prstGeom prst="flowChartAlternateProcess">
            <a:avLst/>
          </a:prstGeom>
        </p:spPr>
      </p:pic>
      <p:pic>
        <p:nvPicPr>
          <p:cNvPr id="12" name="Рисунок 11" descr="0_46a15_7cf2b28a_XL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251520" y="3933056"/>
            <a:ext cx="3312368" cy="2592288"/>
          </a:xfrm>
          <a:prstGeom prst="flowChartAlternateProcess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83568" y="3573016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Священный скарабей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zhuk_olen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323528" y="908720"/>
            <a:ext cx="3096344" cy="2592288"/>
          </a:xfrm>
          <a:prstGeom prst="flowChartAlternateProcess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403648" y="548680"/>
            <a:ext cx="133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Жук-олень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788024" y="620688"/>
            <a:ext cx="21146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Водолюб большой</a:t>
            </a:r>
            <a:endParaRPr lang="ru-R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5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35696" y="548680"/>
            <a:ext cx="4536504" cy="3528392"/>
          </a:xfrm>
          <a:prstGeom prst="flowChartAlternateProcess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2286000" y="4843610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Красненькие крылышки, черные горошки.</a:t>
            </a:r>
            <a:b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Кто это гуляет по моей ладошке</a:t>
            </a: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s650784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323528" y="2636912"/>
            <a:ext cx="3530192" cy="2664296"/>
          </a:xfrm>
          <a:prstGeom prst="flowChartAlternateProcess">
            <a:avLst/>
          </a:prstGeom>
        </p:spPr>
      </p:pic>
      <p:sp>
        <p:nvSpPr>
          <p:cNvPr id="5" name="Прямоугольник 4"/>
          <p:cNvSpPr/>
          <p:nvPr/>
        </p:nvSpPr>
        <p:spPr>
          <a:xfrm flipH="1">
            <a:off x="251520" y="908720"/>
            <a:ext cx="28803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Вдруг зажегся на травинке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Настоящий огонёк.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Это с лампочкой на спинке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Сел на травку </a:t>
            </a:r>
            <a:r>
              <a:rPr lang="ru-RU" dirty="0" smtClean="0">
                <a:solidFill>
                  <a:schemeClr val="bg1"/>
                </a:solidFill>
              </a:rPr>
              <a:t>…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004048" y="1052736"/>
            <a:ext cx="230425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Прыгает пружинка 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Зелёная спинка 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травы на былинку,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ветки на тропинку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Phaneroptera_falcata[1]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499992" y="2636912"/>
            <a:ext cx="3528392" cy="2767995"/>
          </a:xfrm>
          <a:prstGeom prst="flowChartAlternateProcess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355976" y="2828836"/>
            <a:ext cx="3096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тёмном уголке живёт,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Шёлковую нить плетёт,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Он тайком сюда забрался,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Строить новый дом собрался</a:t>
            </a: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141333"/>
            <a:ext cx="331236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Домовитая хозяйка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Полетает над лужайкой,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Похлопочет над цветком -</a:t>
            </a:r>
            <a:b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 поделится медком.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852936"/>
            <a:ext cx="32403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поляне возле ёлок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Дом построен из иголок.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травой не виден он, 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А жильцов в нём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миллион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" name="Рисунок 6" descr="34.gif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580112" y="4581128"/>
            <a:ext cx="952500" cy="952500"/>
          </a:xfrm>
          <a:prstGeom prst="rect">
            <a:avLst/>
          </a:prstGeom>
        </p:spPr>
      </p:pic>
      <p:pic>
        <p:nvPicPr>
          <p:cNvPr id="8" name="Рисунок 7" descr="682962618.gif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99592" y="4437112"/>
            <a:ext cx="1905000" cy="1905000"/>
          </a:xfrm>
          <a:prstGeom prst="rect">
            <a:avLst/>
          </a:prstGeom>
        </p:spPr>
      </p:pic>
      <p:pic>
        <p:nvPicPr>
          <p:cNvPr id="9" name="Рисунок 8" descr="k-746143-arэ.gif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1907704" y="1412776"/>
            <a:ext cx="2232248" cy="13681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116632"/>
            <a:ext cx="4399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Назови одним словом</a:t>
            </a: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49498912.jpe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980728"/>
            <a:ext cx="2736304" cy="2160240"/>
          </a:xfrm>
          <a:prstGeom prst="flowChartAlternateProcess">
            <a:avLst/>
          </a:prstGeom>
        </p:spPr>
      </p:pic>
      <p:pic>
        <p:nvPicPr>
          <p:cNvPr id="5" name="Рисунок 4" descr="0_94734_51631896_XL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364088" y="692696"/>
            <a:ext cx="2438400" cy="2448272"/>
          </a:xfrm>
          <a:prstGeom prst="flowChartAlternateProcess">
            <a:avLst/>
          </a:prstGeom>
        </p:spPr>
      </p:pic>
      <p:pic>
        <p:nvPicPr>
          <p:cNvPr id="6" name="Рисунок 5" descr="itxy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395536" y="3717032"/>
            <a:ext cx="2736304" cy="2592288"/>
          </a:xfrm>
          <a:prstGeom prst="flowChartAlternateProcess">
            <a:avLst/>
          </a:prstGeom>
        </p:spPr>
      </p:pic>
      <p:pic>
        <p:nvPicPr>
          <p:cNvPr id="7" name="Рисунок 6" descr="0004-003-Domovoj-pauk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4860032" y="3933056"/>
            <a:ext cx="3114080" cy="2275086"/>
          </a:xfrm>
          <a:prstGeom prst="flowChartAlternateProcess">
            <a:avLst/>
          </a:prstGeom>
        </p:spPr>
      </p:pic>
      <p:pic>
        <p:nvPicPr>
          <p:cNvPr id="9" name="Рисунок 8" descr="Phaneroptera_falcata[1]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627784" y="2204865"/>
            <a:ext cx="3024336" cy="2160240"/>
          </a:xfrm>
          <a:prstGeom prst="flowChartAlternateProcess">
            <a:avLst/>
          </a:prstGeom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409</TotalTime>
  <Words>77</Words>
  <Application>Microsoft Office PowerPoint</Application>
  <PresentationFormat>Экран (4:3)</PresentationFormat>
  <Paragraphs>37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Изящная</vt:lpstr>
      <vt:lpstr>Самые маленькие обитатели нашей планеты.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40</cp:revision>
  <dcterms:created xsi:type="dcterms:W3CDTF">2015-05-24T12:55:20Z</dcterms:created>
  <dcterms:modified xsi:type="dcterms:W3CDTF">2015-09-02T06:50:37Z</dcterms:modified>
</cp:coreProperties>
</file>