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5" r:id="rId14"/>
    <p:sldId id="268" r:id="rId15"/>
    <p:sldId id="267" r:id="rId16"/>
    <p:sldId id="270" r:id="rId17"/>
    <p:sldId id="269" r:id="rId18"/>
    <p:sldId id="272" r:id="rId19"/>
    <p:sldId id="271" r:id="rId20"/>
    <p:sldId id="273" r:id="rId21"/>
    <p:sldId id="278" r:id="rId22"/>
    <p:sldId id="279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0033CC"/>
    <a:srgbClr val="FF0000"/>
    <a:srgbClr val="CC00FF"/>
    <a:srgbClr val="008000"/>
    <a:srgbClr val="00CC66"/>
    <a:srgbClr val="0099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D5515A-4ACB-4E80-B7EF-0C92784D39C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Викторина по сказкам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А.С.Пушкина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857892"/>
            <a:ext cx="4140000" cy="75537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dirty="0" smtClean="0"/>
              <a:t>Воспитатель: ГБДОУ №57 </a:t>
            </a:r>
          </a:p>
          <a:p>
            <a:pPr algn="ctr"/>
            <a:r>
              <a:rPr lang="ru-RU" sz="1800" dirty="0" smtClean="0"/>
              <a:t>Бойцова Ю.Г.</a:t>
            </a:r>
          </a:p>
          <a:p>
            <a:pPr algn="ctr"/>
            <a:r>
              <a:rPr lang="ru-RU" sz="1800" dirty="0" smtClean="0"/>
              <a:t>                   </a:t>
            </a:r>
          </a:p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 лукоморья дуб зелёный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поэмы "Руслан и Людмила"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- А.С. Пушкин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лукоморья дуб зелёный;</a:t>
            </a:r>
            <a:br>
              <a:rPr lang="ru-RU" dirty="0" smtClean="0"/>
            </a:br>
            <a:r>
              <a:rPr lang="ru-RU" dirty="0" smtClean="0"/>
              <a:t>Златая цепь на дубе том:</a:t>
            </a:r>
            <a:br>
              <a:rPr lang="ru-RU" dirty="0" smtClean="0"/>
            </a:br>
            <a:r>
              <a:rPr lang="ru-RU" dirty="0" smtClean="0"/>
              <a:t>И днём и ночью кот учёный</a:t>
            </a:r>
            <a:br>
              <a:rPr lang="ru-RU" dirty="0" smtClean="0"/>
            </a:br>
            <a:r>
              <a:rPr lang="ru-RU" dirty="0" smtClean="0"/>
              <a:t>Всё ходит по цепи кругом;</a:t>
            </a:r>
            <a:br>
              <a:rPr lang="ru-RU" dirty="0" smtClean="0"/>
            </a:br>
            <a:r>
              <a:rPr lang="ru-RU" dirty="0" smtClean="0"/>
              <a:t>Идёт направо - песнь заводит,</a:t>
            </a:r>
            <a:br>
              <a:rPr lang="ru-RU" dirty="0" smtClean="0"/>
            </a:br>
            <a:r>
              <a:rPr lang="ru-RU" dirty="0" smtClean="0"/>
              <a:t>Налево - сказку говорит.</a:t>
            </a:r>
            <a:br>
              <a:rPr lang="ru-RU" dirty="0" smtClean="0"/>
            </a:br>
            <a:r>
              <a:rPr lang="ru-RU" dirty="0" smtClean="0"/>
              <a:t>Там чудеса: там леший бродит,</a:t>
            </a:r>
            <a:br>
              <a:rPr lang="ru-RU" dirty="0" smtClean="0"/>
            </a:br>
            <a:r>
              <a:rPr lang="ru-RU" dirty="0" smtClean="0"/>
              <a:t>Русалка на ветвях сидит;</a:t>
            </a:r>
            <a:br>
              <a:rPr lang="ru-RU" dirty="0" smtClean="0"/>
            </a:br>
            <a:r>
              <a:rPr lang="ru-RU" dirty="0" smtClean="0"/>
              <a:t>Там на неведомых дорожках</a:t>
            </a:r>
            <a:br>
              <a:rPr lang="ru-RU" dirty="0" smtClean="0"/>
            </a:br>
            <a:r>
              <a:rPr lang="ru-RU" dirty="0" smtClean="0"/>
              <a:t>Следы невиданных зверей;</a:t>
            </a:r>
            <a:br>
              <a:rPr lang="ru-RU" dirty="0" smtClean="0"/>
            </a:br>
            <a:r>
              <a:rPr lang="ru-RU" dirty="0" smtClean="0"/>
              <a:t>Избушка там на курьих ножках</a:t>
            </a:r>
            <a:br>
              <a:rPr lang="ru-RU" dirty="0" smtClean="0"/>
            </a:br>
            <a:r>
              <a:rPr lang="ru-RU" dirty="0" smtClean="0"/>
              <a:t>Стоит без окон, без дверей;</a:t>
            </a:r>
            <a:br>
              <a:rPr lang="ru-RU" dirty="0" smtClean="0"/>
            </a:br>
            <a:r>
              <a:rPr lang="ru-RU" dirty="0" smtClean="0"/>
              <a:t>Там лес и дол видений полны;</a:t>
            </a:r>
            <a:br>
              <a:rPr lang="ru-RU" dirty="0" smtClean="0"/>
            </a:br>
            <a:r>
              <a:rPr lang="ru-RU" dirty="0" smtClean="0"/>
              <a:t>Там о заре прихлынут волны</a:t>
            </a:r>
            <a:br>
              <a:rPr lang="ru-RU" dirty="0" smtClean="0"/>
            </a:br>
            <a:r>
              <a:rPr lang="ru-RU" dirty="0" smtClean="0"/>
              <a:t>На брег песчаный и пустой,</a:t>
            </a:r>
            <a:br>
              <a:rPr lang="ru-RU" dirty="0" smtClean="0"/>
            </a:br>
            <a:r>
              <a:rPr lang="ru-RU" dirty="0" smtClean="0"/>
              <a:t>И тридцать витязей прекрасных</a:t>
            </a:r>
            <a:br>
              <a:rPr lang="ru-RU" dirty="0" smtClean="0"/>
            </a:br>
            <a:r>
              <a:rPr lang="ru-RU" dirty="0" smtClean="0"/>
              <a:t>Чредой из вод выходят ясных,</a:t>
            </a:r>
            <a:br>
              <a:rPr lang="ru-RU" dirty="0" smtClean="0"/>
            </a:br>
            <a:r>
              <a:rPr lang="ru-RU" dirty="0" smtClean="0"/>
              <a:t>И с ними дядька их морской;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Там королевич мимоходом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Пленяет грозного царя;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в облаках перед народом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Через леса, через моря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Колдун несёт богатыря;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темнице там царевна тужит,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А бурый волк ей верно служит;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ступа с Бабою Ягой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Идёт, бредёт сама собой,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царь Кощей над златом чахнет;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русский дух... там Русью пахнет!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 там я был, и мёд я пил;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У моря видел дуб зелёный;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Под ним сидел, и кот учёный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Свои мне сказки говорил.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помощью какого предмета одна своенравная царица узнала, красива ли она? Как называется эта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days.ru/upload/images/b3a/92015be6491354aec5b3b9de555d2_1-Smowhite_f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Кто исполнял желания бедного старика? Из какой сказки эти персонажи?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790575"/>
            <a:ext cx="7943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51837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кем пришлось тягаться в силе и ловкости одному работнику? Как называется эта сказка?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tbaldi.com.ua/images/stories/pop_i_ba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673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От чего заснула молодая царица? Кто принес ей яблоко?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lanetaskazok.ru/images/stories/grimm/belosnejka_gnomy/bsj_gno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336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4433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Кого подарил мудрец царю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Додону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Образовательная область. </a:t>
            </a:r>
            <a:r>
              <a:rPr lang="ru-RU" smtClean="0">
                <a:solidFill>
                  <a:schemeClr val="tx1"/>
                </a:solidFill>
              </a:rPr>
              <a:t>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Социализация- формировать дружеские взаимоотношения между детьми; продолжать формировать умение детей проявлять эмоциональные реакции в ролевом взаимодействии.</a:t>
            </a:r>
          </a:p>
          <a:p>
            <a:r>
              <a:rPr lang="ru-RU" sz="2000" dirty="0" smtClean="0"/>
              <a:t>Здоровье - сохранять  психическое здоровье детей; создавать эмоционально-благоприятную обстановку на занятии.</a:t>
            </a:r>
          </a:p>
          <a:p>
            <a:r>
              <a:rPr lang="ru-RU" sz="2000" dirty="0" smtClean="0"/>
              <a:t>Познание - закрепить знания детей о сказках  А.С.Пушкина; воспитывать интерес  к творчеству русского поэта.</a:t>
            </a:r>
          </a:p>
          <a:p>
            <a:r>
              <a:rPr lang="ru-RU" sz="2000" dirty="0" smtClean="0"/>
              <a:t>Коммуникация- учить правильно и полностью отвечать на вопросы воспитателя; слушать и понимать заданный вопрос; формировать умение  выразительно рассказывать отрывки из сказок.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098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xn--80aaevnc9bxb.xn--p1ai/uploads/posts/2011-02/1296899563_zolotoy_petu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215336" cy="3589008"/>
          </a:xfrm>
        </p:spPr>
        <p:txBody>
          <a:bodyPr>
            <a:normAutofit/>
          </a:bodyPr>
          <a:lstStyle/>
          <a:p>
            <a:r>
              <a:rPr lang="ru-RU" dirty="0" smtClean="0"/>
              <a:t>Царевна Лебедь выполняет по желанию князя </a:t>
            </a:r>
            <a:r>
              <a:rPr lang="ru-RU" dirty="0" err="1" smtClean="0"/>
              <a:t>Гвидона</a:t>
            </a:r>
            <a:r>
              <a:rPr lang="ru-RU" dirty="0" smtClean="0"/>
              <a:t> 3 чуда.  Назовите эти чудеса?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0"/>
            <a:ext cx="4443489" cy="3554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14538"/>
            <a:ext cx="5412854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46" y="0"/>
            <a:ext cx="4669354" cy="33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rono.ru/img/lica/pushkin_trop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744416" cy="527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kykymber.ru/photo/book/87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160240" cy="2727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://www.dedkazarepku.spb.ru/ribkaau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960" y="474980"/>
            <a:ext cx="1905000" cy="1924051"/>
          </a:xfrm>
          <a:prstGeom prst="rect">
            <a:avLst/>
          </a:prstGeom>
          <a:noFill/>
        </p:spPr>
      </p:pic>
      <p:pic>
        <p:nvPicPr>
          <p:cNvPr id="11272" name="Picture 8" descr="http://i073.radikal.ru/1006/31/5eea930be3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748" y="449262"/>
            <a:ext cx="2152675" cy="2592288"/>
          </a:xfrm>
          <a:prstGeom prst="rect">
            <a:avLst/>
          </a:prstGeom>
          <a:noFill/>
        </p:spPr>
      </p:pic>
      <p:pic>
        <p:nvPicPr>
          <p:cNvPr id="11274" name="Picture 10" descr="http://www.knignik.info/uploads/posts/2009-11/1258923313_1232528933_1000124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960" y="4338451"/>
            <a:ext cx="1905000" cy="2466975"/>
          </a:xfrm>
          <a:prstGeom prst="rect">
            <a:avLst/>
          </a:prstGeom>
          <a:noFill/>
        </p:spPr>
      </p:pic>
      <p:pic>
        <p:nvPicPr>
          <p:cNvPr id="11276" name="Picture 12" descr="http://multfilmchik.ru/uploads/1252949142_skazka-o-zolotom-petush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071810"/>
            <a:ext cx="1440160" cy="1944216"/>
          </a:xfrm>
          <a:prstGeom prst="rect">
            <a:avLst/>
          </a:prstGeom>
          <a:noFill/>
        </p:spPr>
      </p:pic>
      <p:pic>
        <p:nvPicPr>
          <p:cNvPr id="11278" name="Picture 14" descr="http://www.blagovest-moskva.ru/upload/3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714752"/>
            <a:ext cx="2736304" cy="2545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6.radikal.ru/i151/1009/cd/3a745595c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8198743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Когда А.С.Пушкин был мальчиком, у него была няня – Арина Родионовна.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aly.ru/!_work/photo/Ryzhova/ryzhova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8012" y="476672"/>
            <a:ext cx="4661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Именно она заменила  поэту мать , подарила</a:t>
            </a:r>
          </a:p>
          <a:p>
            <a:r>
              <a:rPr lang="ru-RU" dirty="0"/>
              <a:t>в</a:t>
            </a:r>
            <a:r>
              <a:rPr lang="ru-RU" dirty="0" smtClean="0"/>
              <a:t>се свое тепло и ласку , научила любить все </a:t>
            </a:r>
          </a:p>
          <a:p>
            <a:r>
              <a:rPr lang="ru-RU" dirty="0"/>
              <a:t>р</a:t>
            </a:r>
            <a:r>
              <a:rPr lang="ru-RU" dirty="0" smtClean="0"/>
              <a:t>усское , воспитала у молодого Пушкина 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замечательному, богатому, </a:t>
            </a:r>
          </a:p>
          <a:p>
            <a:r>
              <a:rPr lang="ru-RU" dirty="0"/>
              <a:t>о</a:t>
            </a:r>
            <a:r>
              <a:rPr lang="ru-RU" dirty="0" smtClean="0"/>
              <a:t>бразному ,прекрасному русскому языку.</a:t>
            </a:r>
          </a:p>
          <a:p>
            <a:r>
              <a:rPr lang="ru-RU" dirty="0"/>
              <a:t>И</a:t>
            </a:r>
            <a:r>
              <a:rPr lang="ru-RU" dirty="0" smtClean="0"/>
              <a:t>менно она, </a:t>
            </a:r>
            <a:r>
              <a:rPr lang="ru-RU" dirty="0"/>
              <a:t>А</a:t>
            </a:r>
            <a:r>
              <a:rPr lang="ru-RU" dirty="0" smtClean="0"/>
              <a:t>рина Родионовна , рассказы-</a:t>
            </a:r>
          </a:p>
          <a:p>
            <a:r>
              <a:rPr lang="ru-RU" dirty="0"/>
              <a:t>в</a:t>
            </a:r>
            <a:r>
              <a:rPr lang="ru-RU" dirty="0" smtClean="0"/>
              <a:t>ала  </a:t>
            </a:r>
            <a:r>
              <a:rPr lang="ru-RU" dirty="0"/>
              <a:t>м</a:t>
            </a:r>
            <a:r>
              <a:rPr lang="ru-RU" dirty="0" smtClean="0"/>
              <a:t>аленькому Саше  старинные</a:t>
            </a:r>
          </a:p>
          <a:p>
            <a:r>
              <a:rPr lang="ru-RU" dirty="0" smtClean="0"/>
              <a:t> былины и сказки о  богатырях, выходящих </a:t>
            </a:r>
          </a:p>
          <a:p>
            <a:r>
              <a:rPr lang="ru-RU" dirty="0"/>
              <a:t>и</a:t>
            </a:r>
            <a:r>
              <a:rPr lang="ru-RU" dirty="0" smtClean="0"/>
              <a:t>з морской пучины…..</a:t>
            </a:r>
            <a:endParaRPr lang="ru-RU" dirty="0"/>
          </a:p>
        </p:txBody>
      </p:sp>
      <p:pic>
        <p:nvPicPr>
          <p:cNvPr id="27652" name="Picture 4" descr="http://mega-grad.ru/img/400x1000/_userfiles/catalogue/works/w4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012" y="3501008"/>
            <a:ext cx="4945987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b/3/17/690/17690371_1202826541_spyaschaya_care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 и о царевне , отравленной собственной мачехой и заснувшей 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на долгие года 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ld-land.ru/kadr/z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21288"/>
            <a:ext cx="742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и о глупом царе , которого обманула и погубила </a:t>
            </a:r>
            <a:r>
              <a:rPr lang="ru-RU" dirty="0" err="1" smtClean="0"/>
              <a:t>Шамаханская</a:t>
            </a:r>
            <a:r>
              <a:rPr lang="ru-RU" dirty="0" smtClean="0"/>
              <a:t> царица…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003.radikal.ru/1003/e1/bc253977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284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Times New Roman</vt:lpstr>
      <vt:lpstr>Wingdings 2</vt:lpstr>
      <vt:lpstr>Поток</vt:lpstr>
      <vt:lpstr>Викторина по сказкам А.С.Пушкина</vt:lpstr>
      <vt:lpstr>Образовательная область. Задачи.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 лукоморья дуб зелёный Из поэмы "Руслан и Людмила" - А.С. Пушкин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Царевна Лебедь выполняет по желанию князя Гвидона 3 чуда.  Назовите эти чудеса?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театрального кружка « МЕЧТА»                          ТЕМА: « А.С.Пушкин – великий сказочник»</dc:title>
  <dc:creator>123</dc:creator>
  <cp:lastModifiedBy>Юлия Бойцова</cp:lastModifiedBy>
  <cp:revision>33</cp:revision>
  <dcterms:created xsi:type="dcterms:W3CDTF">2012-03-08T05:10:42Z</dcterms:created>
  <dcterms:modified xsi:type="dcterms:W3CDTF">2015-08-25T13:11:30Z</dcterms:modified>
</cp:coreProperties>
</file>