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83E16-762E-4640-80B0-C6EE535A7CC5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D275E-E1C0-4E6D-88D0-93A3A9BA6F7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D275E-E1C0-4E6D-88D0-93A3A9BA6F75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D275E-E1C0-4E6D-88D0-93A3A9BA6F75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D275E-E1C0-4E6D-88D0-93A3A9BA6F75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D3510-8906-478B-8B52-5DE0419081E4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45A6-6D73-4D6E-BCF2-B968221B69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D3510-8906-478B-8B52-5DE0419081E4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45A6-6D73-4D6E-BCF2-B968221B69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D3510-8906-478B-8B52-5DE0419081E4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45A6-6D73-4D6E-BCF2-B968221B69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D3510-8906-478B-8B52-5DE0419081E4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45A6-6D73-4D6E-BCF2-B968221B69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D3510-8906-478B-8B52-5DE0419081E4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45A6-6D73-4D6E-BCF2-B968221B69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D3510-8906-478B-8B52-5DE0419081E4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45A6-6D73-4D6E-BCF2-B968221B69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D3510-8906-478B-8B52-5DE0419081E4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45A6-6D73-4D6E-BCF2-B968221B69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D3510-8906-478B-8B52-5DE0419081E4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45A6-6D73-4D6E-BCF2-B968221B69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D3510-8906-478B-8B52-5DE0419081E4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45A6-6D73-4D6E-BCF2-B968221B69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D3510-8906-478B-8B52-5DE0419081E4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45A6-6D73-4D6E-BCF2-B968221B69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D3510-8906-478B-8B52-5DE0419081E4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57145A6-6D73-4D6E-BCF2-B968221B69C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3D3510-8906-478B-8B52-5DE0419081E4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7145A6-6D73-4D6E-BCF2-B968221B69C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6"/>
            <a:ext cx="7851648" cy="15716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Дидактическая игра 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«Безопасное лето»</a:t>
            </a:r>
            <a:endParaRPr lang="ru-RU" sz="53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857760"/>
            <a:ext cx="7854696" cy="1214446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МБУ №153 «Олеся»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Вос-ль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: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Асташкина.С.В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_4b2a8c56ebd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285992"/>
            <a:ext cx="3714776" cy="28075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Где необходимо играть детям?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87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000240"/>
            <a:ext cx="3500462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lastraysofsunshinewallpapers_14873_1920x120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4143380"/>
            <a:ext cx="3452810" cy="2158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2143116"/>
            <a:ext cx="3643338" cy="1833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715404" cy="3786214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Правильный ответ.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Здесь грибочки, теремочки</a:t>
            </a:r>
            <a:b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кругом растут цветочки…</a:t>
            </a:r>
            <a:b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Воспитатель для порядка…</a:t>
            </a:r>
            <a:b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…….(детская площадка)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tovar-33388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3500414"/>
            <a:ext cx="5060635" cy="30004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Выбери несъедобное растение.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928802"/>
            <a:ext cx="2409524" cy="2409524"/>
          </a:xfrm>
          <a:prstGeom prst="rect">
            <a:avLst/>
          </a:prstGeom>
        </p:spPr>
      </p:pic>
      <p:pic>
        <p:nvPicPr>
          <p:cNvPr id="4" name="Рисунок 3" descr="muhomor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3500438"/>
            <a:ext cx="3000396" cy="3000396"/>
          </a:xfrm>
          <a:prstGeom prst="rect">
            <a:avLst/>
          </a:prstGeom>
        </p:spPr>
      </p:pic>
      <p:pic>
        <p:nvPicPr>
          <p:cNvPr id="5" name="Рисунок 4" descr="817359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2000240"/>
            <a:ext cx="2477934" cy="2273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571612"/>
            <a:ext cx="8858280" cy="2714644"/>
          </a:xfrm>
        </p:spPr>
        <p:txBody>
          <a:bodyPr>
            <a:normAutofit fontScale="90000"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Правильный ответ.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Мухомор.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Возле леса на опушке,</a:t>
            </a:r>
            <a:b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Украшая темный бор,</a:t>
            </a:r>
            <a:b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Вырос пестрый, как Петрушка,</a:t>
            </a:r>
            <a:b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Ядовитый мухомор.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                       </a:t>
            </a:r>
            <a:endParaRPr lang="ru-RU" dirty="0"/>
          </a:p>
        </p:txBody>
      </p:sp>
      <p:pic>
        <p:nvPicPr>
          <p:cNvPr id="3" name="Рисунок 2" descr="muhomor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076" y="3286076"/>
            <a:ext cx="3571924" cy="3571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Какой цвет светофора говорит переходи дорогу смело?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301663_html_m430c7bc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476" y="1857364"/>
            <a:ext cx="3619048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79635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Правильный ответ.</a:t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/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Какой ц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вет нам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говорит: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Проходите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путь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открыт»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(зелёный)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f119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3000372"/>
            <a:ext cx="4901714" cy="31861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05800" cy="11430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Ответы: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119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1643050"/>
            <a:ext cx="2643206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muhomor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214818"/>
            <a:ext cx="2071702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tovar-33388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928802"/>
            <a:ext cx="2786050" cy="2000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epositphotos_2234208-Safety-match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1571612"/>
            <a:ext cx="3286148" cy="214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067289-672x53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7884" y="4143380"/>
            <a:ext cx="2928926" cy="21431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02024a_big_w1024_h697_57200c4_43b35_53ad680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00364" y="4143380"/>
            <a:ext cx="2786082" cy="2000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510994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Конец.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take-care-of-kids-1024x5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1285860"/>
            <a:ext cx="5643570" cy="28217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305800" cy="478634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 игры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у детей представления о необходимости соблюдения элементарных правил безопасности в летний период. </a:t>
            </a:r>
            <a:endParaRPr lang="ru-RU" sz="4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305800" cy="5429264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игры: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предложенной ситуации ребёнок должен выбрать безопасный для него вариант . Объяснить почему он так считает.</a:t>
            </a:r>
            <a:endParaRPr lang="ru-RU" sz="4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305800" cy="2857520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Выходя на улицу летом  не забудь одеть на голову.</a:t>
            </a:r>
            <a:b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285992"/>
            <a:ext cx="3000396" cy="2286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02024a_big_w1024_h697_57200c4_43b35_53ad680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4786322"/>
            <a:ext cx="2548777" cy="1714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8362703.image_page_big.304595367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322" y="2143116"/>
            <a:ext cx="2613934" cy="2286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305800" cy="1428760"/>
          </a:xfrm>
        </p:spPr>
        <p:txBody>
          <a:bodyPr>
            <a:normAutofit fontScale="90000"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Правильный ответ</a:t>
            </a:r>
            <a:r>
              <a:rPr lang="ru-RU" sz="4800" b="1" i="1" dirty="0" smtClean="0"/>
              <a:t>.</a:t>
            </a:r>
            <a:br>
              <a:rPr lang="ru-RU" sz="4800" b="1" i="1" dirty="0" smtClean="0"/>
            </a:br>
            <a:r>
              <a:rPr lang="ru-RU" sz="4400" dirty="0" smtClean="0"/>
              <a:t> 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солнца я защита,</a:t>
            </a:r>
            <a:b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того и сшита.</a:t>
            </a:r>
            <a:b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Панама)</a:t>
            </a:r>
            <a:endParaRPr lang="ru-RU" sz="27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81569e0502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500306"/>
            <a:ext cx="4429156" cy="40719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Не заходи в воду не прихватив с собой ?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asbro_98859100_baby_alive_baby_lernt_laufen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29066"/>
            <a:ext cx="2786050" cy="29289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fef2bbe4-0e68-11db-ba47-000423c1865b-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1643050"/>
            <a:ext cx="3517211" cy="2620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67289-672x5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3905248"/>
            <a:ext cx="3500430" cy="27607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85794"/>
            <a:ext cx="8305800" cy="1643074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Правильный ответ</a:t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/>
              <a:t> 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синем море буква 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О,</a:t>
            </a:r>
            <a:b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дает упасть на 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дно.</a:t>
            </a:r>
            <a:b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(Спасательный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круг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1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2571744"/>
            <a:ext cx="4857784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Какой предмет детям не игрушка?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13121u_en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57624"/>
            <a:ext cx="3000376" cy="3000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epositphotos_2234208-Safety-match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2000240"/>
            <a:ext cx="4357055" cy="28961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zN2DM3NTMwLmpwZyMqIyojKiM2NTEjKiMqIyojNjUzIyojKiMqI2dvbQ=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4942" y="3500438"/>
            <a:ext cx="2929058" cy="292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3643314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Правильный ответ.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домике тесном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Много сестёр,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Спрятан у каждой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головке костёр.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(Ответ: спички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39462551723154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1428736"/>
            <a:ext cx="4667107" cy="42944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180</TotalTime>
  <Words>82</Words>
  <Application>Microsoft Office PowerPoint</Application>
  <PresentationFormat>Экран (4:3)</PresentationFormat>
  <Paragraphs>22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  Дидактическая игра   «Безопасное лето»</vt:lpstr>
      <vt:lpstr>Цель  игры:  Формировать у детей представления о необходимости соблюдения элементарных правил безопасности в летний период. </vt:lpstr>
      <vt:lpstr>Правила игры: По предложенной ситуации ребёнок должен выбрать безопасный для него вариант . Объяснить почему он так считает.</vt:lpstr>
      <vt:lpstr>Выходя на улицу летом  не забудь одеть на голову. </vt:lpstr>
      <vt:lpstr>Правильный ответ.  От солнца я защита, Для того и сшита. (Панама)</vt:lpstr>
      <vt:lpstr>Не заходи в воду не прихватив с собой ?</vt:lpstr>
      <vt:lpstr>Правильный ответ  В синем море буква О,  Не дает упасть на дно. (Спасательный круг)</vt:lpstr>
      <vt:lpstr>Какой предмет детям не игрушка?</vt:lpstr>
      <vt:lpstr>Правильный ответ.  В домике тесном Много сестёр, Спрятан у каждой В головке костёр. (Ответ: спички) </vt:lpstr>
      <vt:lpstr>Где необходимо играть детям?</vt:lpstr>
      <vt:lpstr>Правильный ответ.  Здесь грибочки, теремочки А кругом растут цветочки… Воспитатель для порядка… Это …….(детская площадка)   </vt:lpstr>
      <vt:lpstr>Выбери несъедобное растение.</vt:lpstr>
      <vt:lpstr>Правильный ответ.  Мухомор. Возле леса на опушке, Украшая темный бор, Вырос пестрый, как Петрушка, Ядовитый мухомор.                        </vt:lpstr>
      <vt:lpstr>Какой цвет светофора говорит переходи дорогу смело?</vt:lpstr>
      <vt:lpstr>Правильный ответ.  Какой цвет нам говорит: «Проходите – путь открыт» (зелёный) </vt:lpstr>
      <vt:lpstr>Ответы:</vt:lpstr>
      <vt:lpstr>Конец.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19</cp:revision>
  <dcterms:created xsi:type="dcterms:W3CDTF">2015-08-23T09:35:55Z</dcterms:created>
  <dcterms:modified xsi:type="dcterms:W3CDTF">2015-08-23T12:36:47Z</dcterms:modified>
</cp:coreProperties>
</file>