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4" r:id="rId5"/>
    <p:sldId id="272" r:id="rId6"/>
    <p:sldId id="273" r:id="rId7"/>
    <p:sldId id="279" r:id="rId8"/>
    <p:sldId id="280" r:id="rId9"/>
    <p:sldId id="281" r:id="rId10"/>
    <p:sldId id="283" r:id="rId11"/>
    <p:sldId id="284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7CCE-ECBC-40EC-83E7-8A71AF5EB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2A27-AFA3-4AE3-AC6A-089D7F55C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AC48-81E5-467B-BAB1-74D615D1B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0C3B-E6BE-4DD1-8E8A-E0F036C71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2303A-0A7F-4755-8590-EB0A8058B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B9A1-1998-4F44-99EE-25FA45C7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7B60-1F29-4759-AD5B-167C2D95E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088D6-0B88-48C7-9681-57A580BA9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C3F8-DE2F-4F68-AD89-DD71070E0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F38A-BB51-4B17-B6E3-14CD6D5FE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5424-EB9D-419E-A158-19EB18FDB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0F61F0-3F26-44E8-B03B-0B92259E0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  <p:sndAc>
      <p:stSnd>
        <p:snd r:embed="rId13" name="bomb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285875"/>
            <a:ext cx="7772400" cy="3643313"/>
          </a:xfrm>
        </p:spPr>
        <p:txBody>
          <a:bodyPr/>
          <a:lstStyle/>
          <a:p>
            <a:pPr eaLnBrk="1" hangingPunct="1"/>
            <a:r>
              <a:rPr lang="ru-RU" sz="6000" smtClean="0"/>
              <a:t>Их именами названы улицы Ульяновска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Доватора</a:t>
            </a:r>
          </a:p>
        </p:txBody>
      </p:sp>
      <p:sp>
        <p:nvSpPr>
          <p:cNvPr id="14340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4186238" cy="5643562"/>
          </a:xfrm>
        </p:spPr>
        <p:txBody>
          <a:bodyPr/>
          <a:lstStyle/>
          <a:p>
            <a:r>
              <a:rPr lang="ru-RU" b="1" smtClean="0"/>
              <a:t>Лев Миха́йлович Дова́тор</a:t>
            </a:r>
            <a:r>
              <a:rPr lang="ru-RU" smtClean="0"/>
              <a:t> , советский военный деятель, генерал-майор ,герой Советского союза. Известен успешными операциями по уничтожению войск противника в начальный период ВОВ. За голову Доватора немецкое командование назначало крупную награду. В июле 1941 г. за отличие в оборонительных боях на Соловьевской переправе  через Днепр награждён орденом Красного знамени.</a:t>
            </a:r>
          </a:p>
          <a:p>
            <a:r>
              <a:rPr lang="ru-RU" smtClean="0"/>
              <a:t>В августе 1941 года Доватор был назначен на должность командующего отдельной кавалерийской группы , его группа совершила рейд по тылу противника на террито-рии Смоленской области , приняла участие в тяжёлых оборонительных боях на реке Меже и по реке Ламе, участвовала в ходе оборонитель-ных боёв на шоссе Белый-Ржев, прикрывая отступление стрелковых соединений, а затем провела ряд наступательных боёв в райо-не Истринского водохранилища .</a:t>
            </a:r>
          </a:p>
          <a:p>
            <a:r>
              <a:rPr lang="ru-RU" smtClean="0"/>
              <a:t>.При осмотре в бинокль позиций противника перед боем генерал-майор Доватор был смертельно ранен пулемётной очередью.</a:t>
            </a:r>
          </a:p>
          <a:p>
            <a:r>
              <a:rPr lang="ru-RU" smtClean="0"/>
              <a:t> </a:t>
            </a:r>
          </a:p>
        </p:txBody>
      </p:sp>
      <p:pic>
        <p:nvPicPr>
          <p:cNvPr id="14341" name="Содержимое 7" descr="Lev_Dovator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924425" y="642938"/>
            <a:ext cx="3576638" cy="4429125"/>
          </a:xfrm>
        </p:spPr>
      </p:pic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200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Ефремова</a:t>
            </a:r>
          </a:p>
        </p:txBody>
      </p:sp>
      <p:pic>
        <p:nvPicPr>
          <p:cNvPr id="15364" name="Содержимое 8" descr="ефремов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673725" y="928688"/>
            <a:ext cx="2898775" cy="4071937"/>
          </a:xfrm>
        </p:spPr>
      </p:pic>
      <p:sp>
        <p:nvSpPr>
          <p:cNvPr id="15365" name="Текст 13"/>
          <p:cNvSpPr>
            <a:spLocks noGrp="1"/>
          </p:cNvSpPr>
          <p:nvPr>
            <p:ph type="body" sz="half" idx="2"/>
          </p:nvPr>
        </p:nvSpPr>
        <p:spPr>
          <a:xfrm>
            <a:off x="457200" y="1000125"/>
            <a:ext cx="4543425" cy="5126038"/>
          </a:xfrm>
        </p:spPr>
        <p:txBody>
          <a:bodyPr/>
          <a:lstStyle/>
          <a:p>
            <a:r>
              <a:rPr lang="ru-RU" smtClean="0"/>
              <a:t>Михаи́л Григо́рьевич Ефре́мов— советский военачальник, полководец Гражданской войны, Великой Отечественной войны, Герой Российской Федерации, генерал-лейтенант.</a:t>
            </a:r>
            <a:br>
              <a:rPr lang="ru-RU" smtClean="0"/>
            </a:br>
            <a:r>
              <a:rPr lang="ru-RU" smtClean="0"/>
              <a:t>В начале ВОв генерал-лейтенант М. Г. Ефремов назначен командующим 21-й армией, которая в составе Западного фронта вела ожесточённые бои на могилёвском направлении. В конце июля задержали немцев в  их продвижении  к Днепру. 7 августа 1941 года назначен командующим войсками Центрального фронта. До конца августа войска фронта под руководством М. Г. Ефремова сдерживали наступление противника, не давая ему нанести удар во фланг и тыл Юго-Западного фронта. Был заместителем командующего Брянским фронтом, возглавлял  10-ю армию, был  командующий 33-й армией. Участвовал в Ржевско-Вяземской операции</a:t>
            </a:r>
          </a:p>
        </p:txBody>
      </p:sp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Их именами названы улицы Ульяновска-</a:t>
            </a:r>
            <a:br>
              <a:rPr lang="ru-RU" sz="6000" smtClean="0"/>
            </a:br>
            <a:r>
              <a:rPr lang="ru-RU" sz="6000" smtClean="0"/>
              <a:t>мы их помним и чтим</a:t>
            </a:r>
            <a:br>
              <a:rPr lang="ru-RU" sz="60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6000" smtClean="0"/>
          </a:p>
        </p:txBody>
      </p:sp>
      <p:sp>
        <p:nvSpPr>
          <p:cNvPr id="16388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8" cy="727075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героев Свири</a:t>
            </a:r>
          </a:p>
        </p:txBody>
      </p:sp>
      <p:pic>
        <p:nvPicPr>
          <p:cNvPr id="3076" name="Содержимое 11" descr="герои свири1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857750" y="1214438"/>
            <a:ext cx="3143250" cy="3643312"/>
          </a:xfrm>
        </p:spPr>
      </p:pic>
      <p:sp>
        <p:nvSpPr>
          <p:cNvPr id="3077" name="Текст 10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4329113" cy="4983163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В честь </a:t>
            </a:r>
            <a:r>
              <a:rPr lang="ru-RU" sz="1600" dirty="0" smtClean="0"/>
              <a:t>двенадцати </a:t>
            </a:r>
            <a:r>
              <a:rPr lang="ru-RU" sz="1600" dirty="0" smtClean="0"/>
              <a:t>воинов-добровольцев, удостоенных звания героев Советского </a:t>
            </a:r>
            <a:r>
              <a:rPr lang="ru-RU" sz="1600" dirty="0" smtClean="0"/>
              <a:t>Союза </a:t>
            </a:r>
            <a:r>
              <a:rPr lang="ru-RU" sz="1600" dirty="0" smtClean="0"/>
              <a:t>за массовый подвиг – проведённую 21 июня 1944 года «демонстративную переправу войск» через реку Свирь, за которой оборонялись финские войска. Бойцы толкали плоты и лодки с чучелами, враг открыл по ним огонь и раскрыл расположение огневых точек. Пятеро бойцов – Аркадий </a:t>
            </a:r>
            <a:r>
              <a:rPr lang="ru-RU" sz="1600" dirty="0" err="1" smtClean="0"/>
              <a:t>Барышев</a:t>
            </a:r>
            <a:r>
              <a:rPr lang="ru-RU" sz="1600" dirty="0" smtClean="0"/>
              <a:t>, Владимир Маркелов, Иван </a:t>
            </a:r>
            <a:r>
              <a:rPr lang="ru-RU" sz="1600" dirty="0" err="1" smtClean="0"/>
              <a:t>Мытарев</a:t>
            </a:r>
            <a:r>
              <a:rPr lang="ru-RU" sz="1600" dirty="0" smtClean="0"/>
              <a:t>, Михаил Тихонов, Борис Юнусов – являлись уроженцами и жителями Ульяновской области.</a:t>
            </a:r>
          </a:p>
        </p:txBody>
      </p:sp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8" cy="727075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Герасимова</a:t>
            </a:r>
          </a:p>
        </p:txBody>
      </p:sp>
      <p:sp>
        <p:nvSpPr>
          <p:cNvPr id="4100" name="Текст 10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4329113" cy="5238328"/>
          </a:xfrm>
        </p:spPr>
        <p:txBody>
          <a:bodyPr/>
          <a:lstStyle/>
          <a:p>
            <a:pPr eaLnBrk="1" hangingPunct="1"/>
            <a:r>
              <a:rPr lang="ru-RU" sz="1600" dirty="0" smtClean="0"/>
              <a:t>Родился 23 ноября (6 декабря) 1911 года в городе Симбирск (ныне Ульяновск). В 1913-1921 годах жил в селе Ишеевка (ныне посёлок Ульяновского района Ульяновской области), затем вернулся в Симбирск. Работал ткачом на текстильной суконной фабрике имени М.А. </a:t>
            </a:r>
            <a:r>
              <a:rPr lang="ru-RU" sz="1600" dirty="0" err="1" smtClean="0"/>
              <a:t>Гимова</a:t>
            </a:r>
            <a:r>
              <a:rPr lang="ru-RU" sz="1600" dirty="0" smtClean="0"/>
              <a:t> в Ишеевке, потом работал шофёром в Ульяновской бронетанковой школе</a:t>
            </a:r>
            <a:r>
              <a:rPr lang="ru-RU" sz="1600" dirty="0" smtClean="0"/>
              <a:t>. В </a:t>
            </a:r>
            <a:r>
              <a:rPr lang="ru-RU" sz="1600" dirty="0" smtClean="0"/>
              <a:t>армии с сентября 1935 года. В 1936 году окончил Пермскую военную школу авиатехников, в 1937 году – Борисоглебскую военную авиационную школу лётчиков. Служил в строевых частях ВВС (в Киевском военном округе</a:t>
            </a:r>
            <a:r>
              <a:rPr lang="ru-RU" sz="1600" dirty="0"/>
              <a:t>). Участник Великой Отечественной войны. За время Великой Отечественной войны совершил 155 боевых вылетов на истребителяхИ-16 ,Лагг-13,Як-1, Як-7 и Як-9, в воздушных боях лично сбил 7 самолётов противника</a:t>
            </a:r>
            <a:endParaRPr lang="ru-RU" sz="1600" dirty="0" smtClean="0"/>
          </a:p>
        </p:txBody>
      </p:sp>
      <p:pic>
        <p:nvPicPr>
          <p:cNvPr id="4101" name="Содержимое 7" descr="герасимов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214938" y="1214438"/>
            <a:ext cx="3286125" cy="3786187"/>
          </a:xfrm>
        </p:spPr>
      </p:pic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38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Каштанкина</a:t>
            </a:r>
          </a:p>
        </p:txBody>
      </p:sp>
      <p:sp>
        <p:nvSpPr>
          <p:cNvPr id="6148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71563"/>
            <a:ext cx="5122912" cy="5054600"/>
          </a:xfrm>
        </p:spPr>
        <p:txBody>
          <a:bodyPr/>
          <a:lstStyle/>
          <a:p>
            <a:pPr eaLnBrk="1" hangingPunct="1"/>
            <a:r>
              <a:rPr lang="ru-RU" dirty="0" err="1" smtClean="0"/>
              <a:t>Каштанкин</a:t>
            </a:r>
            <a:r>
              <a:rPr lang="ru-RU" dirty="0" smtClean="0"/>
              <a:t> Виктор Николаевич  родился 6 февраля 1910 года в селе Большие Ключищи Ульяновской области в семье железнодорожника. Русский. </a:t>
            </a:r>
            <a:br>
              <a:rPr lang="ru-RU" dirty="0" smtClean="0"/>
            </a:br>
            <a:r>
              <a:rPr lang="ru-RU" dirty="0" smtClean="0"/>
              <a:t> В 1930 году стал курсантом Военно-теоретической школы летчиков ВВС РККА. 23 марта 1944 года воздушная разведка обнаружила в Нарвском заливе две группы кораблей противника общей </a:t>
            </a:r>
            <a:r>
              <a:rPr lang="ru-RU" dirty="0" smtClean="0"/>
              <a:t>численностью </a:t>
            </a:r>
            <a:r>
              <a:rPr lang="ru-RU" dirty="0" smtClean="0"/>
              <a:t>до полутора десятков вымпелов. Группе самолетов 7-го гвардейского авиационного полка было приказано атаковать противника. Вел семерку командир полка Герой Советского Союза гвардии майор Мазуренко. </a:t>
            </a:r>
            <a:r>
              <a:rPr lang="ru-RU" dirty="0" err="1" smtClean="0"/>
              <a:t>Каштанкин</a:t>
            </a:r>
            <a:r>
              <a:rPr lang="ru-RU" dirty="0" smtClean="0"/>
              <a:t> был ведущим одной из пар. Воздушным стрелком у него был гвардии младший сержант Кузнецов</a:t>
            </a:r>
            <a:r>
              <a:rPr lang="ru-RU" dirty="0"/>
              <a:t>. Во время штурмовки в самолет </a:t>
            </a:r>
            <a:r>
              <a:rPr lang="ru-RU" dirty="0" err="1"/>
              <a:t>Каштанкина</a:t>
            </a:r>
            <a:r>
              <a:rPr lang="ru-RU" dirty="0"/>
              <a:t> врезался вражеский снаряд. Самолет загорелся. </a:t>
            </a:r>
            <a:r>
              <a:rPr lang="ru-RU" dirty="0" err="1"/>
              <a:t>Каштанкин</a:t>
            </a:r>
            <a:r>
              <a:rPr lang="ru-RU" dirty="0"/>
              <a:t> развернул горящую машину и круто спикировал на вражеский сторожевой корабль, врезавшись в его самую середину. Прогремел взрыв, и сторожевик со всем экипажем пошел ко </a:t>
            </a:r>
            <a:r>
              <a:rPr lang="ru-RU" dirty="0" smtClean="0"/>
              <a:t>дну</a:t>
            </a:r>
            <a:r>
              <a:rPr lang="ru-RU" dirty="0" smtClean="0"/>
              <a:t>. В </a:t>
            </a:r>
            <a:r>
              <a:rPr lang="ru-RU" dirty="0"/>
              <a:t>наградном листе было указано, что гвардии майор </a:t>
            </a:r>
            <a:r>
              <a:rPr lang="ru-RU" dirty="0" err="1"/>
              <a:t>Каштанкин</a:t>
            </a:r>
            <a:r>
              <a:rPr lang="ru-RU" dirty="0"/>
              <a:t> совершил 36 боевых вылетов на штурмовку войск противника. Уничтожил и повредил в группе 3 вражеских транспорта, сторожевой катер, 3 миномётных батареи, 7 дзотов.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149" name="Содержимое 7" descr="каштанкин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24128" y="836712"/>
            <a:ext cx="2798762" cy="4143375"/>
          </a:xfrm>
        </p:spPr>
      </p:pic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3" cy="655638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Марии Мусоровой</a:t>
            </a:r>
          </a:p>
        </p:txBody>
      </p:sp>
      <p:sp>
        <p:nvSpPr>
          <p:cNvPr id="8196" name="Текст 5"/>
          <p:cNvSpPr>
            <a:spLocks noGrp="1"/>
          </p:cNvSpPr>
          <p:nvPr>
            <p:ph type="body" sz="half" idx="2"/>
          </p:nvPr>
        </p:nvSpPr>
        <p:spPr>
          <a:xfrm>
            <a:off x="428625" y="1071563"/>
            <a:ext cx="4614863" cy="5054600"/>
          </a:xfrm>
        </p:spPr>
        <p:txBody>
          <a:bodyPr/>
          <a:lstStyle/>
          <a:p>
            <a:pPr eaLnBrk="1" hangingPunct="1"/>
            <a:r>
              <a:rPr lang="ru-RU" sz="2400" smtClean="0"/>
              <a:t>Мария Фёдоровна Мусорова, 1911 г.р., уроженка г.Мелекесс, участница антифашистского сопротивления в лагере военнопленных Ортельсбург. Казнена фашистами 14 октября 1944 года</a:t>
            </a:r>
          </a:p>
        </p:txBody>
      </p:sp>
      <p:pic>
        <p:nvPicPr>
          <p:cNvPr id="8197" name="Содержимое 7" descr="мусорова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611813" y="1143000"/>
            <a:ext cx="2032000" cy="3357563"/>
          </a:xfrm>
        </p:spPr>
      </p:pic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3" cy="655638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Полбина</a:t>
            </a:r>
          </a:p>
        </p:txBody>
      </p:sp>
      <p:sp>
        <p:nvSpPr>
          <p:cNvPr id="9220" name="Текст 5"/>
          <p:cNvSpPr>
            <a:spLocks noGrp="1"/>
          </p:cNvSpPr>
          <p:nvPr>
            <p:ph type="body" sz="half" idx="2"/>
          </p:nvPr>
        </p:nvSpPr>
        <p:spPr>
          <a:xfrm>
            <a:off x="428625" y="857250"/>
            <a:ext cx="4857750" cy="5268913"/>
          </a:xfrm>
        </p:spPr>
        <p:txBody>
          <a:bodyPr/>
          <a:lstStyle/>
          <a:p>
            <a:pPr eaLnBrk="1" hangingPunct="1"/>
            <a:r>
              <a:rPr lang="ru-RU" sz="1600" b="1" smtClean="0"/>
              <a:t>Полбин</a:t>
            </a:r>
            <a:r>
              <a:rPr lang="ru-RU" sz="1600" smtClean="0"/>
              <a:t> Иван Семенович [14(27).1.1905, с. Ртищево-Каменка ныне Майнского района Ульяновской области, — 11.2.1945], дважды Герой Советского Союза (23.11.1942 и 6.4.1945), генерал-майор авиации (1943). В Советской Армии с 1927. Окончил Оренбургскую военную школу лётчиков (1931). В боях на р. Халхин-Гол командовал бомбардировочным полком. Во время Великой Отечественной войны 1941—45 на различных фронтах, командовал 150-м бомбардировочным авиационным полком (1941—42), 301-й бомбардировочной авиационной дивизией (1942—43), 6-м гвардейским бомбардировочным авиационным корпусом (1943—45). Совершил 157 боевых вылетов на бомбардировку важных военных объектов. Погиб при выполнении боевого задания. Награжден 2 орденами Ленина, 2 орденами Красного Знамени, орденами Суворова 2-й степени, Богдана Хмельницкого, Отечественной войны 1-й степени и медалями</a:t>
            </a:r>
          </a:p>
        </p:txBody>
      </p:sp>
      <p:pic>
        <p:nvPicPr>
          <p:cNvPr id="9221" name="Содержимое 8" descr="полбин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429250" y="1000125"/>
            <a:ext cx="3000375" cy="3929063"/>
          </a:xfrm>
        </p:spPr>
      </p:pic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3" cy="655638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Наганова</a:t>
            </a:r>
          </a:p>
        </p:txBody>
      </p:sp>
      <p:sp>
        <p:nvSpPr>
          <p:cNvPr id="10244" name="Текст 5"/>
          <p:cNvSpPr>
            <a:spLocks noGrp="1"/>
          </p:cNvSpPr>
          <p:nvPr>
            <p:ph type="body" sz="half" idx="2"/>
          </p:nvPr>
        </p:nvSpPr>
        <p:spPr>
          <a:xfrm>
            <a:off x="428625" y="857250"/>
            <a:ext cx="4857750" cy="5268913"/>
          </a:xfrm>
        </p:spPr>
        <p:txBody>
          <a:bodyPr/>
          <a:lstStyle/>
          <a:p>
            <a:pPr eaLnBrk="1" hangingPunct="1"/>
            <a:r>
              <a:rPr lang="ru-RU" sz="1600" smtClean="0"/>
              <a:t>Родился в деревне Красная Река Старомайнского района Куйбышевской (ныне Ульяновской) области.</a:t>
            </a:r>
            <a:br>
              <a:rPr lang="ru-RU" sz="1600" smtClean="0"/>
            </a:br>
            <a:r>
              <a:rPr lang="ru-RU" sz="1600" smtClean="0"/>
              <a:t>В 1936 году вступил в ряды ВЛКСМ, год спустя стал военнослужащим. Учился в школе младших командиров, на курсах младших лейтенантов, затем окончил с отличием Минское пехотное училище имени </a:t>
            </a:r>
            <a:r>
              <a:rPr lang="ru-RU" sz="1600" i="1" smtClean="0"/>
              <a:t>М. </a:t>
            </a:r>
            <a:r>
              <a:rPr lang="ru-RU" sz="1600" smtClean="0"/>
              <a:t>И Калинина. В 1940 году лейтенанта Наганова как одного из лучших выпускников училища направили в учебное подразделение: полковую школу 333-го стрелкового попка командиром взвода. Лейтенанту Наганову были присущи постоянная собранность, подтянутость.</a:t>
            </a:r>
          </a:p>
          <a:p>
            <a:pPr eaLnBrk="1" hangingPunct="1"/>
            <a:r>
              <a:rPr lang="ru-RU" sz="1600" smtClean="0"/>
              <a:t>Смертью храбрых погиб лейтенант Наганов, защищая от фашистов первые метры родной земли.</a:t>
            </a:r>
            <a:br>
              <a:rPr lang="ru-RU" sz="1600" smtClean="0"/>
            </a:br>
            <a:r>
              <a:rPr lang="ru-RU" sz="1600" smtClean="0"/>
              <a:t>Посмертная награда Родины  орден Отечественной войны I степени. </a:t>
            </a:r>
          </a:p>
        </p:txBody>
      </p:sp>
      <p:pic>
        <p:nvPicPr>
          <p:cNvPr id="10245" name="Содержимое 6" descr="накганов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214938" y="357188"/>
            <a:ext cx="3714750" cy="4786312"/>
          </a:xfrm>
        </p:spPr>
      </p:pic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3" cy="655638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Ватутина  </a:t>
            </a:r>
          </a:p>
        </p:txBody>
      </p:sp>
      <p:sp>
        <p:nvSpPr>
          <p:cNvPr id="11268" name="Текст 5"/>
          <p:cNvSpPr>
            <a:spLocks noGrp="1"/>
          </p:cNvSpPr>
          <p:nvPr>
            <p:ph type="body" sz="half" idx="2"/>
          </p:nvPr>
        </p:nvSpPr>
        <p:spPr>
          <a:xfrm>
            <a:off x="428625" y="857250"/>
            <a:ext cx="4857750" cy="5268913"/>
          </a:xfrm>
        </p:spPr>
        <p:txBody>
          <a:bodyPr/>
          <a:lstStyle/>
          <a:p>
            <a:r>
              <a:rPr lang="ru-RU" sz="1600" b="1" smtClean="0"/>
              <a:t>Никола́й Фёдорович Вату́тин</a:t>
            </a:r>
            <a:r>
              <a:rPr lang="ru-RU" sz="1600" smtClean="0"/>
              <a:t>  — советский военачальник, генерал армии  ,герой советского Союза  (15 апреля 1965 года, посмертно).</a:t>
            </a:r>
          </a:p>
          <a:p>
            <a:r>
              <a:rPr lang="ru-RU" sz="1600" smtClean="0"/>
              <a:t>Выходец из крестьянской семьи, Николай Ватутин прошёл путь от красноармейца до генерала армии. В годы Великой Отечественной войны  он возглавля лвойска Воронежского,Юго-Западного  и 1-го Украинского фронтов до своей гибели в 1944 году.</a:t>
            </a:r>
          </a:p>
          <a:p>
            <a:r>
              <a:rPr lang="ru-RU" sz="1600" smtClean="0"/>
              <a:t>На территории России и Украины Ватутину были установлены памятники и названы многочисленные географические объекты, начиная с городов и заканчивая переулками.</a:t>
            </a:r>
          </a:p>
          <a:p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  <a:p>
            <a:pPr eaLnBrk="1" hangingPunct="1"/>
            <a:endParaRPr lang="ru-RU" sz="1600" smtClean="0"/>
          </a:p>
        </p:txBody>
      </p:sp>
      <p:pic>
        <p:nvPicPr>
          <p:cNvPr id="11269" name="Содержимое 7" descr="ыватутин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286375" y="857250"/>
            <a:ext cx="3357563" cy="4143375"/>
          </a:xfrm>
        </p:spPr>
      </p:pic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gAAAHrkkI7MRlLlLry9xuKVdlUr_JtGIzTsyMvLqstryRAhihTLvkvhhuFJ1OU9djzSGZVnCDnNNgRqSeHxM526sb8A15jOjP4scMkarREgyPk1OCPhY7vQdP8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3" cy="655638"/>
          </a:xfrm>
        </p:spPr>
        <p:txBody>
          <a:bodyPr/>
          <a:lstStyle/>
          <a:p>
            <a:pPr eaLnBrk="1" hangingPunct="1"/>
            <a:r>
              <a:rPr lang="ru-RU" sz="2400" smtClean="0"/>
              <a:t>Улица Карбышева</a:t>
            </a:r>
          </a:p>
        </p:txBody>
      </p:sp>
      <p:pic>
        <p:nvPicPr>
          <p:cNvPr id="12292" name="Содержимое 6" descr="Dmitry_Mikhaylovich_Karbyshev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83175" y="714375"/>
            <a:ext cx="3203575" cy="4075113"/>
          </a:xfrm>
        </p:spPr>
      </p:pic>
      <p:sp>
        <p:nvSpPr>
          <p:cNvPr id="12293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071563"/>
            <a:ext cx="4257675" cy="5054600"/>
          </a:xfrm>
        </p:spPr>
        <p:txBody>
          <a:bodyPr/>
          <a:lstStyle/>
          <a:p>
            <a:r>
              <a:rPr lang="ru-RU" smtClean="0"/>
              <a:t>Дмитрий Михайлович Карбышев родился в омске 26 октября. Был генералом-лейтенантом, профессором Военной академии Генерального штаба, доктор военных наук, Герой советского союза.</a:t>
            </a:r>
          </a:p>
          <a:p>
            <a:r>
              <a:rPr lang="ru-RU" smtClean="0"/>
              <a:t>В начале июня 1941 года был командирован в Западный Особый военный округ. Война застала его в штабе 3-1 армии в городе Гродно, откуда он перешел в штаб 10-й армии. 27 июня штаб оказался в окружении у немцев и Дмитрий Михайлович , будучи контужен  в бессознательном состоянии захвачен в плен. Он прошел через многие немецкие концлагеря, где его жестоко пытали, склоняя его к сотрудничеству. Но Карбышев не сдавался и даже был одним из активных руководителей лагерного движения сопротивления. </a:t>
            </a:r>
          </a:p>
          <a:p>
            <a:r>
              <a:rPr lang="ru-RU" smtClean="0"/>
              <a:t>В ночь на 18 февраля 1945 года в концлагере Маутхаузен , в Австрии, он после зверских пыток был облит в 40-градусный мороз холодной водой. Тело Карбышева потом сожгли в печах концлагеря.</a:t>
            </a:r>
          </a:p>
        </p:txBody>
      </p:sp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596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Их именами названы улицы Ульяновска</vt:lpstr>
      <vt:lpstr>Улица героев Свири</vt:lpstr>
      <vt:lpstr>Улица Герасимова</vt:lpstr>
      <vt:lpstr>Улица Каштанкина</vt:lpstr>
      <vt:lpstr>Улица Марии Мусоровой</vt:lpstr>
      <vt:lpstr>Улица Полбина</vt:lpstr>
      <vt:lpstr>Улица Наганова</vt:lpstr>
      <vt:lpstr>Улица Ватутина  </vt:lpstr>
      <vt:lpstr>Улица Карбышева</vt:lpstr>
      <vt:lpstr>Улица Доватора</vt:lpstr>
      <vt:lpstr>Улица Ефремова</vt:lpstr>
      <vt:lpstr>Их именами названы улицы Ульяновска- мы их помним и чтим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ITey</cp:lastModifiedBy>
  <cp:revision>21</cp:revision>
  <dcterms:created xsi:type="dcterms:W3CDTF">2011-05-06T13:52:57Z</dcterms:created>
  <dcterms:modified xsi:type="dcterms:W3CDTF">2015-06-14T14:33:49Z</dcterms:modified>
</cp:coreProperties>
</file>