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0B12CB-67D3-4911-8941-F525574A7C8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0C67E-D514-42B6-8D8C-FBEBBE9B68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000" dirty="0" smtClean="0">
                <a:solidFill>
                  <a:srgbClr val="4F271C"/>
                </a:solidFill>
                <a:latin typeface="Calibri"/>
                <a:ea typeface="+mj-ea"/>
                <a:cs typeface="+mj-cs"/>
              </a:rPr>
              <a:t>Вот и сказка</a:t>
            </a:r>
            <a:endParaRPr lang="ru-RU" dirty="0"/>
          </a:p>
        </p:txBody>
      </p:sp>
    </p:spTree>
  </p:cSld>
  <p:clrMapOvr>
    <a:masterClrMapping/>
  </p:clrMapOvr>
  <p:transition spd="slow"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Колобок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появилась </a:t>
            </a:r>
            <a:r>
              <a:rPr lang="ru-RU" dirty="0" smtClean="0"/>
              <a:t>у ворот    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мама\пдд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Заяц съел бы колобка да дорога </a:t>
            </a:r>
            <a:r>
              <a:rPr lang="ru-RU" sz="2800" dirty="0" smtClean="0"/>
              <a:t>широка,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Съел бы волк его да до зебры </a:t>
            </a:r>
            <a:r>
              <a:rPr lang="ru-RU" sz="2800" dirty="0" smtClean="0"/>
              <a:t>далеко.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50" name="Picture 2" descr="C:\Documents and Settings\Администратор\Рабочий стол\мама\пдд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Вот и мишка </a:t>
            </a:r>
            <a:r>
              <a:rPr lang="ru-RU" sz="3600" dirty="0" smtClean="0"/>
              <a:t>косолапый, </a:t>
            </a:r>
            <a:br>
              <a:rPr lang="ru-RU" sz="3600" dirty="0" smtClean="0"/>
            </a:br>
            <a:r>
              <a:rPr lang="ru-RU" sz="3600" dirty="0" smtClean="0"/>
              <a:t>колобка </a:t>
            </a:r>
            <a:r>
              <a:rPr lang="ru-RU" sz="3600" dirty="0" smtClean="0"/>
              <a:t>бы </a:t>
            </a:r>
            <a:r>
              <a:rPr lang="ru-RU" sz="3600" dirty="0" smtClean="0"/>
              <a:t>лапой, лапой</a:t>
            </a:r>
            <a:endParaRPr lang="ru-RU" sz="3600" dirty="0"/>
          </a:p>
        </p:txBody>
      </p:sp>
      <p:pic>
        <p:nvPicPr>
          <p:cNvPr id="5122" name="Picture 2" descr="C:\Documents and Settings\Администратор\Рабочий стол\мама\пдд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А лиса бежит </a:t>
            </a:r>
            <a:r>
              <a:rPr lang="ru-RU" sz="3200" dirty="0" smtClean="0"/>
              <a:t>вперед! </a:t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 smtClean="0"/>
              <a:t>машины вот</a:t>
            </a:r>
            <a:r>
              <a:rPr lang="ru-RU" sz="3200" dirty="0" smtClean="0"/>
              <a:t>….</a:t>
            </a:r>
            <a:endParaRPr lang="ru-RU" sz="3200" dirty="0"/>
          </a:p>
        </p:txBody>
      </p:sp>
      <p:pic>
        <p:nvPicPr>
          <p:cNvPr id="3075" name="Picture 3" descr="C:\Documents and Settings\Администратор\Рабочий стол\мама\пдд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Нужно с уважением </a:t>
            </a:r>
            <a:br>
              <a:rPr lang="ru-RU" sz="3600" dirty="0" smtClean="0"/>
            </a:br>
            <a:r>
              <a:rPr lang="ru-RU" sz="3600" dirty="0" smtClean="0"/>
              <a:t>Относится к правилам движения</a:t>
            </a:r>
            <a:endParaRPr lang="ru-RU" sz="3600" dirty="0"/>
          </a:p>
        </p:txBody>
      </p:sp>
      <p:pic>
        <p:nvPicPr>
          <p:cNvPr id="4099" name="Picture 3" descr="C:\Documents and Settings\Администратор\Рабочий стол\мама\пдд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6238" y="1935559"/>
            <a:ext cx="5851525" cy="43886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8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86808" cy="56436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Администратор\Рабочий стол\мама\пд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</vt:lpstr>
      <vt:lpstr>Колобок  появилась у ворот    </vt:lpstr>
      <vt:lpstr>Заяц съел бы колобка да дорога широка,    Съел бы волк его да до зебры далеко. </vt:lpstr>
      <vt:lpstr>Вот и мишка косолапый,  колобка бы лапой, лапой</vt:lpstr>
      <vt:lpstr>А лиса бежит вперед!  И машины вот….</vt:lpstr>
      <vt:lpstr>Нужно с уважением  Относится к правилам движения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XTreme</dc:creator>
  <cp:lastModifiedBy>XTreme</cp:lastModifiedBy>
  <cp:revision>7</cp:revision>
  <dcterms:created xsi:type="dcterms:W3CDTF">2015-08-27T15:46:13Z</dcterms:created>
  <dcterms:modified xsi:type="dcterms:W3CDTF">2015-08-27T18:37:22Z</dcterms:modified>
</cp:coreProperties>
</file>