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4" r:id="rId5"/>
    <p:sldId id="265" r:id="rId6"/>
    <p:sldId id="266" r:id="rId7"/>
    <p:sldId id="268" r:id="rId8"/>
    <p:sldId id="269" r:id="rId9"/>
    <p:sldId id="270" r:id="rId10"/>
    <p:sldId id="273" r:id="rId11"/>
    <p:sldId id="274" r:id="rId12"/>
    <p:sldId id="275" r:id="rId13"/>
    <p:sldId id="280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Лена\dlyakota_ru_fakty_nikotin-poleznye-i-vrednye-svoystva_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12560" y="3068960"/>
            <a:ext cx="2736304" cy="2052786"/>
          </a:xfrm>
          <a:prstGeom prst="rect">
            <a:avLst/>
          </a:prstGeom>
          <a:noFill/>
        </p:spPr>
      </p:pic>
      <p:pic>
        <p:nvPicPr>
          <p:cNvPr id="2050" name="Picture 2" descr="ВИТАМИНЫ ДЛЯ ДЕТЕЙ.ГУО &quot;Ясли-сад 72 г.Гродн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воспитатель МБДОУ детский сад № 12 «Солнышко»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Шипицына Ольга Юрьевна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3" name="Рисунок 2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41277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5" name="Picture 2" descr="C:\Лена\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260648"/>
            <a:ext cx="5153025" cy="62595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692696"/>
            <a:ext cx="3635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/>
              </a:rPr>
              <a:t>«Огородная краля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/>
              </a:rPr>
              <a:t>В оранжевом платье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/>
              </a:rPr>
              <a:t>Притаилась в погребке,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/>
              </a:rPr>
              <a:t>Лишь коса на бугорке»</a:t>
            </a:r>
            <a:endParaRPr lang="ru-RU" sz="20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Прямоугольник 6">
            <a:hlinkClick r:id="" action="ppaction://noaction">
              <a:snd r:embed="rId6" name="wind.wav"/>
            </a:hlinkClick>
          </p:cNvPr>
          <p:cNvSpPr/>
          <p:nvPr/>
        </p:nvSpPr>
        <p:spPr>
          <a:xfrm>
            <a:off x="6119664" y="3068960"/>
            <a:ext cx="302433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noaction">
              <a:snd r:embed="rId6" name="wind.wav"/>
            </a:hlinkClick>
          </p:cNvPr>
          <p:cNvSpPr/>
          <p:nvPr/>
        </p:nvSpPr>
        <p:spPr>
          <a:xfrm>
            <a:off x="6119664" y="2924944"/>
            <a:ext cx="302433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6" name="wind.wav"/>
            </a:hlinkClick>
          </p:cNvPr>
          <p:cNvSpPr/>
          <p:nvPr/>
        </p:nvSpPr>
        <p:spPr>
          <a:xfrm>
            <a:off x="5796136" y="3212976"/>
            <a:ext cx="3024336" cy="720080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Прямоугольник 10">
            <a:hlinkClick r:id="" action="ppaction://noaction">
              <a:snd r:embed="rId6" name="wind.wav"/>
            </a:hlinkClick>
          </p:cNvPr>
          <p:cNvSpPr/>
          <p:nvPr/>
        </p:nvSpPr>
        <p:spPr>
          <a:xfrm>
            <a:off x="5724128" y="3789040"/>
            <a:ext cx="302433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6" name="wind.wav"/>
            </a:hlinkClick>
          </p:cNvPr>
          <p:cNvSpPr/>
          <p:nvPr/>
        </p:nvSpPr>
        <p:spPr>
          <a:xfrm>
            <a:off x="5876528" y="3941440"/>
            <a:ext cx="302433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6" name="wind.wav"/>
            </a:hlinkClick>
          </p:cNvPr>
          <p:cNvSpPr/>
          <p:nvPr/>
        </p:nvSpPr>
        <p:spPr>
          <a:xfrm>
            <a:off x="6028928" y="4093840"/>
            <a:ext cx="302433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rId2" action="ppaction://hlinksldjump"/>
          </p:cNvPr>
          <p:cNvSpPr/>
          <p:nvPr/>
        </p:nvSpPr>
        <p:spPr>
          <a:xfrm>
            <a:off x="6335688" y="2780928"/>
            <a:ext cx="2808312" cy="64807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редиска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335688" y="3933056"/>
            <a:ext cx="2808312" cy="64807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морковь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pic>
        <p:nvPicPr>
          <p:cNvPr id="3" name="Рисунок 2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41277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5" name="Picture 2" descr="C:\Лена\1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32656"/>
            <a:ext cx="5153025" cy="6259513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6335688" y="3140968"/>
            <a:ext cx="2808312" cy="64807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лимон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6335688" y="4077072"/>
            <a:ext cx="2808312" cy="64807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апельсин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836712"/>
            <a:ext cx="3203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жёлтом, кислом фрукте много витамина «С»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pic>
        <p:nvPicPr>
          <p:cNvPr id="3" name="Рисунок 2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41277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5" name="Picture 2" descr="C:\Лена\1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332656"/>
            <a:ext cx="5153025" cy="6259513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6335688" y="3140968"/>
            <a:ext cx="2808312" cy="64807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голубика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35688" y="4077072"/>
            <a:ext cx="2808312" cy="64807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черника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836712"/>
            <a:ext cx="3203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есть регулярно эту ягоду, то будет хорошее зрение.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Она растет в лесу.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pic>
        <p:nvPicPr>
          <p:cNvPr id="3" name="Рисунок 2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41277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5" name="Picture 2" descr="C:\Лена\1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404664"/>
            <a:ext cx="5153025" cy="6259513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6335688" y="3140968"/>
            <a:ext cx="2808312" cy="64807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картофель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6335688" y="4077072"/>
            <a:ext cx="2808312" cy="64807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репа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124744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овощ называют вторым хлебом?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41277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5" name="Picture 2" descr="C:\Лена\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260648"/>
            <a:ext cx="5153025" cy="6259513"/>
          </a:xfrm>
          <a:prstGeom prst="rect">
            <a:avLst/>
          </a:prstGeom>
          <a:noFill/>
        </p:spPr>
      </p:pic>
      <p:pic>
        <p:nvPicPr>
          <p:cNvPr id="7" name="Picture 5" descr="http://www.clker.com/cliparts/c/4/5/a/11971488251222186301barretr_House.svg.h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00392" y="5733256"/>
            <a:ext cx="833415" cy="837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194" name="Picture 2" descr="C:\Users\Olga\Desktop\78411137_large_93896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822" y="188640"/>
            <a:ext cx="3484178" cy="3024336"/>
          </a:xfrm>
          <a:prstGeom prst="rect">
            <a:avLst/>
          </a:prstGeom>
          <a:noFill/>
        </p:spPr>
      </p:pic>
      <p:pic>
        <p:nvPicPr>
          <p:cNvPr id="8195" name="Picture 3" descr="C:\Users\Olga\Desktop\78669159_large_62855275_1282112030_0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96952"/>
            <a:ext cx="3096344" cy="3201305"/>
          </a:xfrm>
          <a:prstGeom prst="rect">
            <a:avLst/>
          </a:prstGeom>
          <a:noFill/>
        </p:spPr>
      </p:pic>
      <p:pic>
        <p:nvPicPr>
          <p:cNvPr id="8196" name="Picture 4" descr="C:\Users\Olga\Desktop\morkov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764704"/>
            <a:ext cx="2624137" cy="4572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60032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прячутся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716016" y="5013176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573016"/>
            <a:ext cx="19944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Раскрась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картинку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pic>
        <p:nvPicPr>
          <p:cNvPr id="6" name="Рисунок 5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pic>
        <p:nvPicPr>
          <p:cNvPr id="7170" name="Picture 2" descr="C:\Users\Olga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2657"/>
            <a:ext cx="532859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pic>
        <p:nvPicPr>
          <p:cNvPr id="3" name="Рисунок 2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pic>
        <p:nvPicPr>
          <p:cNvPr id="21506" name="Picture 2" descr="C:\Users\Olga\Desktop\1Pj4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0648"/>
            <a:ext cx="540060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pic>
        <p:nvPicPr>
          <p:cNvPr id="3" name="Рисунок 2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pic>
        <p:nvPicPr>
          <p:cNvPr id="22530" name="Picture 2" descr="C:\Users\Olga\Desktop\pitanie_2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0648"/>
            <a:ext cx="532859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pic>
        <p:nvPicPr>
          <p:cNvPr id="23554" name="Picture 2" descr="C:\Users\Olga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0648"/>
            <a:ext cx="5328592" cy="6048672"/>
          </a:xfrm>
          <a:prstGeom prst="rect">
            <a:avLst/>
          </a:prstGeom>
          <a:noFill/>
        </p:spPr>
      </p:pic>
      <p:pic>
        <p:nvPicPr>
          <p:cNvPr id="7" name="Picture 5" descr="http://www.clker.com/cliparts/c/4/5/a/11971488251222186301barretr_House.svg.h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00392" y="5589240"/>
            <a:ext cx="833415" cy="83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124744"/>
            <a:ext cx="55446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За кудрявый хохолок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Лису из норки поволок.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На ощупь - очень гладкая,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На вкус - как сахар сладкая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</a:rPr>
              <a:t>.</a:t>
            </a:r>
            <a:br>
              <a:rPr lang="ru-RU" sz="2800" b="1" dirty="0" smtClean="0">
                <a:solidFill>
                  <a:srgbClr val="0070C0"/>
                </a:solidFill>
                <a:latin typeface="Times New Roman"/>
              </a:rPr>
            </a:br>
            <a:endParaRPr lang="ru-RU" sz="28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6" name="Picture 3" descr="D:\мои документы\vegetable_png\морковь (3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23574">
            <a:off x="1406976" y="533584"/>
            <a:ext cx="7234702" cy="4085174"/>
          </a:xfrm>
          <a:prstGeom prst="rect">
            <a:avLst/>
          </a:prstGeom>
          <a:noFill/>
        </p:spPr>
      </p:pic>
      <p:pic>
        <p:nvPicPr>
          <p:cNvPr id="7" name="Рисунок 6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pic>
        <p:nvPicPr>
          <p:cNvPr id="8" name="Picture 2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20" y="548680"/>
            <a:ext cx="864096" cy="128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pic>
        <p:nvPicPr>
          <p:cNvPr id="3" name="Рисунок 2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1268760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Хотя я сахарной зовусь,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Но от дождя я не размокла,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Крупна, кругла, сладка на вкус,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Узнали вы, кто я? ...</a:t>
            </a:r>
            <a:endParaRPr lang="ru-RU" dirty="0"/>
          </a:p>
        </p:txBody>
      </p:sp>
      <p:pic>
        <p:nvPicPr>
          <p:cNvPr id="6" name="Picture 2" descr="D:\мои документы\vegetable_png\свекл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908720"/>
            <a:ext cx="6130546" cy="5006612"/>
          </a:xfrm>
          <a:prstGeom prst="rect">
            <a:avLst/>
          </a:prstGeom>
          <a:noFill/>
        </p:spPr>
      </p:pic>
      <p:pic>
        <p:nvPicPr>
          <p:cNvPr id="7" name="Picture 2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20" y="548680"/>
            <a:ext cx="864096" cy="128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Olga\Pictures\фоны к презентации\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9707" cy="6858000"/>
          </a:xfrm>
          <a:prstGeom prst="rect">
            <a:avLst/>
          </a:prstGeom>
          <a:noFill/>
        </p:spPr>
      </p:pic>
      <p:pic>
        <p:nvPicPr>
          <p:cNvPr id="3" name="Рисунок 2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63272" y="5589240"/>
            <a:ext cx="980728" cy="980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412776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Лоскуток на лоскутке - зеленые заплатки,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</a:rPr>
              <a:t>Целый день на животе нежится на грядке.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</a:rPr>
            </a:br>
            <a:endParaRPr lang="ru-RU" sz="36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8" name="Picture 2" descr="http://lenagold.narod.ru/fon/clipart/k/kapu/kapust4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548680"/>
            <a:ext cx="5472608" cy="4837678"/>
          </a:xfrm>
          <a:prstGeom prst="rect">
            <a:avLst/>
          </a:prstGeom>
          <a:noFill/>
        </p:spPr>
      </p:pic>
      <p:pic>
        <p:nvPicPr>
          <p:cNvPr id="9" name="Picture 2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20" y="548680"/>
            <a:ext cx="864096" cy="128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91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22</cp:revision>
  <dcterms:created xsi:type="dcterms:W3CDTF">2015-03-25T09:58:44Z</dcterms:created>
  <dcterms:modified xsi:type="dcterms:W3CDTF">2015-08-28T07:58:08Z</dcterms:modified>
</cp:coreProperties>
</file>