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C4399-A098-46E1-BDB1-8A69872A502F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93468A-CD7C-4022-BDDD-FABD3611D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C4399-A098-46E1-BDB1-8A69872A502F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93468A-CD7C-4022-BDDD-FABD3611D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C4399-A098-46E1-BDB1-8A69872A502F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93468A-CD7C-4022-BDDD-FABD3611D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C4399-A098-46E1-BDB1-8A69872A502F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93468A-CD7C-4022-BDDD-FABD3611D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C4399-A098-46E1-BDB1-8A69872A502F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93468A-CD7C-4022-BDDD-FABD3611D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C4399-A098-46E1-BDB1-8A69872A502F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93468A-CD7C-4022-BDDD-FABD3611D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C4399-A098-46E1-BDB1-8A69872A502F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93468A-CD7C-4022-BDDD-FABD3611D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C4399-A098-46E1-BDB1-8A69872A502F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93468A-CD7C-4022-BDDD-FABD3611D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C4399-A098-46E1-BDB1-8A69872A502F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93468A-CD7C-4022-BDDD-FABD3611D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C4399-A098-46E1-BDB1-8A69872A502F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93468A-CD7C-4022-BDDD-FABD3611D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C4399-A098-46E1-BDB1-8A69872A502F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93468A-CD7C-4022-BDDD-FABD3611D78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8C4399-A098-46E1-BDB1-8A69872A502F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593468A-CD7C-4022-BDDD-FABD3611D7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УЛЫБКА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9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ДРУЖБА</a:t>
            </a:r>
            <a:endParaRPr lang="ru-RU" sz="9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707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</TotalTime>
  <Words>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УЛЫБКА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УЛЫБКА</dc:title>
  <dc:creator>Нася</dc:creator>
  <cp:lastModifiedBy>Нася</cp:lastModifiedBy>
  <cp:revision>1</cp:revision>
  <dcterms:created xsi:type="dcterms:W3CDTF">2015-05-06T06:03:28Z</dcterms:created>
  <dcterms:modified xsi:type="dcterms:W3CDTF">2015-05-06T06:08:25Z</dcterms:modified>
</cp:coreProperties>
</file>