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0BD5AB-FAB4-43A4-9AB0-55F4F7EB3DE3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5FEBC4-AFC8-4A0D-A14A-7085BB4575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8568952" cy="5184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435255"/>
            <a:ext cx="4684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окошек?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71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78" y="1081647"/>
            <a:ext cx="8686464" cy="5371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7704" y="47181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сапожек на лапках у кошки?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87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23" y="2537520"/>
            <a:ext cx="5415667" cy="43204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3530224" cy="318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6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8861683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3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0" y="404664"/>
            <a:ext cx="5460115" cy="56166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584" y="404664"/>
            <a:ext cx="374441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99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10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Нася</dc:creator>
  <cp:lastModifiedBy>Нася</cp:lastModifiedBy>
  <cp:revision>5</cp:revision>
  <dcterms:created xsi:type="dcterms:W3CDTF">2015-05-03T12:22:05Z</dcterms:created>
  <dcterms:modified xsi:type="dcterms:W3CDTF">2015-05-03T13:08:34Z</dcterms:modified>
</cp:coreProperties>
</file>