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2" y="-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2214577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Правила дорожного движения</a:t>
            </a:r>
            <a:endParaRPr lang="ru-RU" sz="66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2643182"/>
            <a:ext cx="5286412" cy="3857651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357166"/>
            <a:ext cx="3328982" cy="54290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ОСТОРОЖНО!!!!   ДОРОГА!!!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16003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8150" r="8150"/>
          <a:stretch>
            <a:fillRect/>
          </a:stretch>
        </p:blipFill>
        <p:spPr>
          <a:xfrm>
            <a:off x="285720" y="285728"/>
            <a:ext cx="4829180" cy="55626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00694" y="1142984"/>
            <a:ext cx="3500462" cy="4776790"/>
          </a:xfrm>
        </p:spPr>
        <p:txBody>
          <a:bodyPr>
            <a:normAutofit/>
          </a:bodyPr>
          <a:lstStyle/>
          <a:p>
            <a:pPr>
              <a:lnSpc>
                <a:spcPts val="700"/>
              </a:lnSpc>
              <a:spcBef>
                <a:spcPts val="0"/>
              </a:spcBef>
            </a:pPr>
            <a:r>
              <a:rPr lang="ru-RU" dirty="0" smtClean="0"/>
              <a:t>Вот на улицу в припрыжку  </a:t>
            </a:r>
          </a:p>
          <a:p>
            <a:pPr>
              <a:lnSpc>
                <a:spcPts val="700"/>
              </a:lnSpc>
              <a:spcBef>
                <a:spcPts val="0"/>
              </a:spcBef>
            </a:pPr>
            <a:r>
              <a:rPr lang="ru-RU" dirty="0" smtClean="0"/>
              <a:t>Выбегает торопыжка.</a:t>
            </a:r>
          </a:p>
          <a:p>
            <a:pPr>
              <a:lnSpc>
                <a:spcPts val="700"/>
              </a:lnSpc>
              <a:spcBef>
                <a:spcPts val="0"/>
              </a:spcBef>
            </a:pPr>
            <a:r>
              <a:rPr lang="ru-RU" dirty="0" smtClean="0"/>
              <a:t>По асфальту шуршат шины, </a:t>
            </a:r>
          </a:p>
          <a:p>
            <a:pPr>
              <a:lnSpc>
                <a:spcPts val="700"/>
              </a:lnSpc>
              <a:spcBef>
                <a:spcPts val="0"/>
              </a:spcBef>
            </a:pPr>
            <a:r>
              <a:rPr lang="ru-RU" dirty="0" smtClean="0"/>
              <a:t>Е</a:t>
            </a:r>
            <a:r>
              <a:rPr lang="ru-RU" dirty="0" smtClean="0"/>
              <a:t>дут  разные машины.</a:t>
            </a:r>
          </a:p>
          <a:p>
            <a:pPr>
              <a:lnSpc>
                <a:spcPts val="700"/>
              </a:lnSpc>
              <a:spcBef>
                <a:spcPts val="0"/>
              </a:spcBef>
            </a:pPr>
            <a:endParaRPr lang="ru-RU" dirty="0" smtClean="0"/>
          </a:p>
          <a:p>
            <a:pPr>
              <a:lnSpc>
                <a:spcPts val="700"/>
              </a:lnSpc>
              <a:spcBef>
                <a:spcPts val="0"/>
              </a:spcBef>
            </a:pPr>
            <a:r>
              <a:rPr lang="ru-RU" dirty="0" smtClean="0"/>
              <a:t>На дороге впереди, </a:t>
            </a:r>
          </a:p>
          <a:p>
            <a:pPr>
              <a:lnSpc>
                <a:spcPts val="700"/>
              </a:lnSpc>
              <a:spcBef>
                <a:spcPts val="0"/>
              </a:spcBef>
            </a:pPr>
            <a:r>
              <a:rPr lang="ru-RU" dirty="0" smtClean="0"/>
              <a:t>Два мальчишки лет пяти</a:t>
            </a:r>
          </a:p>
          <a:p>
            <a:pPr>
              <a:lnSpc>
                <a:spcPts val="700"/>
              </a:lnSpc>
              <a:spcBef>
                <a:spcPts val="0"/>
              </a:spcBef>
            </a:pPr>
            <a:r>
              <a:rPr lang="ru-RU" dirty="0" smtClean="0"/>
              <a:t>Они с собачкою шалили,</a:t>
            </a:r>
          </a:p>
          <a:p>
            <a:pPr>
              <a:lnSpc>
                <a:spcPts val="700"/>
              </a:lnSpc>
              <a:spcBef>
                <a:spcPts val="0"/>
              </a:spcBef>
            </a:pPr>
            <a:r>
              <a:rPr lang="ru-RU" dirty="0" smtClean="0"/>
              <a:t>Просто чудо, что машины</a:t>
            </a:r>
          </a:p>
          <a:p>
            <a:pPr>
              <a:lnSpc>
                <a:spcPts val="700"/>
              </a:lnSpc>
              <a:spcBef>
                <a:spcPts val="0"/>
              </a:spcBef>
            </a:pPr>
            <a:r>
              <a:rPr lang="ru-RU" dirty="0" smtClean="0"/>
              <a:t> Сорванцов не задавили.</a:t>
            </a:r>
          </a:p>
          <a:p>
            <a:pPr>
              <a:lnSpc>
                <a:spcPts val="700"/>
              </a:lnSpc>
              <a:spcBef>
                <a:spcPts val="0"/>
              </a:spcBef>
            </a:pPr>
            <a:endParaRPr lang="ru-RU" dirty="0" smtClean="0"/>
          </a:p>
          <a:p>
            <a:pPr>
              <a:lnSpc>
                <a:spcPts val="700"/>
              </a:lnSpc>
              <a:spcBef>
                <a:spcPts val="0"/>
              </a:spcBef>
            </a:pPr>
            <a:r>
              <a:rPr lang="ru-RU" dirty="0" smtClean="0"/>
              <a:t>Из автобуса сердито </a:t>
            </a:r>
          </a:p>
          <a:p>
            <a:pPr>
              <a:lnSpc>
                <a:spcPts val="700"/>
              </a:lnSpc>
              <a:spcBef>
                <a:spcPts val="0"/>
              </a:spcBef>
            </a:pPr>
            <a:r>
              <a:rPr lang="ru-RU" dirty="0" smtClean="0"/>
              <a:t>Ш</a:t>
            </a:r>
            <a:r>
              <a:rPr lang="ru-RU" dirty="0" smtClean="0"/>
              <a:t>алунам кричит шофер.</a:t>
            </a:r>
          </a:p>
          <a:p>
            <a:pPr>
              <a:lnSpc>
                <a:spcPts val="700"/>
              </a:lnSpc>
              <a:spcBef>
                <a:spcPts val="0"/>
              </a:spcBef>
            </a:pPr>
            <a:r>
              <a:rPr lang="ru-RU" dirty="0" smtClean="0"/>
              <a:t>Ну-ка, марш с проезжей части!</a:t>
            </a:r>
          </a:p>
          <a:p>
            <a:pPr>
              <a:lnSpc>
                <a:spcPts val="700"/>
              </a:lnSpc>
              <a:spcBef>
                <a:spcPts val="0"/>
              </a:spcBef>
            </a:pPr>
            <a:r>
              <a:rPr lang="ru-RU" dirty="0" smtClean="0"/>
              <a:t>В парк идите, в сквер, во двор!</a:t>
            </a:r>
          </a:p>
          <a:p>
            <a:pPr>
              <a:lnSpc>
                <a:spcPts val="700"/>
              </a:lnSpc>
              <a:spcBef>
                <a:spcPts val="0"/>
              </a:spcBef>
              <a:buFontTx/>
              <a:buChar char="-"/>
            </a:pPr>
            <a:endParaRPr lang="ru-RU" dirty="0" smtClean="0"/>
          </a:p>
          <a:p>
            <a:pPr>
              <a:lnSpc>
                <a:spcPts val="700"/>
              </a:lnSpc>
              <a:spcBef>
                <a:spcPts val="0"/>
              </a:spcBef>
              <a:buFontTx/>
              <a:buChar char="-"/>
            </a:pPr>
            <a:r>
              <a:rPr lang="ru-RU" dirty="0" smtClean="0"/>
              <a:t>Торопыжки теперь знают –</a:t>
            </a:r>
          </a:p>
          <a:p>
            <a:pPr>
              <a:lnSpc>
                <a:spcPts val="700"/>
              </a:lnSpc>
              <a:spcBef>
                <a:spcPts val="0"/>
              </a:spcBef>
              <a:buFontTx/>
              <a:buChar char="-"/>
            </a:pPr>
            <a:r>
              <a:rPr lang="ru-RU" dirty="0" smtClean="0"/>
              <a:t>На дороге не играют!</a:t>
            </a:r>
          </a:p>
          <a:p>
            <a:pPr>
              <a:lnSpc>
                <a:spcPts val="700"/>
              </a:lnSpc>
              <a:spcBef>
                <a:spcPts val="0"/>
              </a:spcBef>
              <a:buFontTx/>
              <a:buChar char="-"/>
            </a:pPr>
            <a:r>
              <a:rPr lang="ru-RU" dirty="0" smtClean="0"/>
              <a:t>Это всем должно быть ясно – </a:t>
            </a:r>
          </a:p>
          <a:p>
            <a:pPr>
              <a:lnSpc>
                <a:spcPts val="700"/>
              </a:lnSpc>
              <a:spcBef>
                <a:spcPts val="0"/>
              </a:spcBef>
              <a:buFontTx/>
              <a:buChar char="-"/>
            </a:pPr>
            <a:r>
              <a:rPr lang="ru-RU" dirty="0" smtClean="0"/>
              <a:t>Здесь играть очень опасно</a:t>
            </a:r>
            <a:r>
              <a:rPr lang="ru-RU" sz="900" dirty="0" smtClean="0"/>
              <a:t>!</a:t>
            </a:r>
          </a:p>
          <a:p>
            <a:pPr>
              <a:lnSpc>
                <a:spcPts val="700"/>
              </a:lnSpc>
              <a:spcBef>
                <a:spcPts val="0"/>
              </a:spcBef>
              <a:buFontTx/>
              <a:buChar char="-"/>
            </a:pPr>
            <a:endParaRPr lang="ru-RU" sz="900" dirty="0" smtClean="0"/>
          </a:p>
          <a:p>
            <a:pPr>
              <a:lnSpc>
                <a:spcPts val="700"/>
              </a:lnSpc>
              <a:spcBef>
                <a:spcPts val="0"/>
              </a:spcBef>
              <a:buFontTx/>
              <a:buChar char="-"/>
            </a:pPr>
            <a:endParaRPr lang="ru-RU" sz="900" dirty="0" smtClean="0"/>
          </a:p>
          <a:p>
            <a:endParaRPr lang="ru-RU" sz="900" dirty="0"/>
          </a:p>
          <a:p>
            <a:pPr>
              <a:lnSpc>
                <a:spcPct val="100000"/>
              </a:lnSpc>
            </a:pPr>
            <a:endParaRPr lang="ru-RU" sz="900" dirty="0" smtClean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5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ost-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23900" y="1000108"/>
            <a:ext cx="4633918" cy="4643470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00694" y="1357298"/>
            <a:ext cx="3265354" cy="4429156"/>
          </a:xfrm>
        </p:spPr>
        <p:txBody>
          <a:bodyPr/>
          <a:lstStyle/>
          <a:p>
            <a:pPr>
              <a:lnSpc>
                <a:spcPts val="700"/>
              </a:lnSpc>
            </a:pPr>
            <a:r>
              <a:rPr lang="ru-RU" dirty="0" smtClean="0"/>
              <a:t>Там, где движутся машины,</a:t>
            </a:r>
          </a:p>
          <a:p>
            <a:pPr>
              <a:lnSpc>
                <a:spcPts val="700"/>
              </a:lnSpc>
            </a:pPr>
            <a:r>
              <a:rPr lang="ru-RU" dirty="0" smtClean="0"/>
              <a:t>Люди не должны ходить,</a:t>
            </a:r>
          </a:p>
          <a:p>
            <a:pPr>
              <a:lnSpc>
                <a:spcPts val="700"/>
              </a:lnSpc>
            </a:pPr>
            <a:r>
              <a:rPr lang="ru-RU" dirty="0" smtClean="0"/>
              <a:t>Потому что очень просто</a:t>
            </a:r>
          </a:p>
          <a:p>
            <a:pPr>
              <a:lnSpc>
                <a:spcPts val="700"/>
              </a:lnSpc>
              <a:spcBef>
                <a:spcPts val="0"/>
              </a:spcBef>
            </a:pPr>
            <a:r>
              <a:rPr lang="ru-RU" dirty="0" smtClean="0"/>
              <a:t>Под машину угодить</a:t>
            </a:r>
          </a:p>
          <a:p>
            <a:pPr>
              <a:lnSpc>
                <a:spcPts val="700"/>
              </a:lnSpc>
              <a:spcBef>
                <a:spcPts val="0"/>
              </a:spcBef>
            </a:pPr>
            <a:endParaRPr lang="ru-RU" dirty="0" smtClean="0"/>
          </a:p>
          <a:p>
            <a:pPr>
              <a:lnSpc>
                <a:spcPts val="700"/>
              </a:lnSpc>
              <a:spcBef>
                <a:spcPts val="0"/>
              </a:spcBef>
            </a:pPr>
            <a:r>
              <a:rPr lang="ru-RU" dirty="0" smtClean="0"/>
              <a:t>На улице такое место</a:t>
            </a:r>
          </a:p>
          <a:p>
            <a:pPr>
              <a:lnSpc>
                <a:spcPts val="700"/>
              </a:lnSpc>
              <a:spcBef>
                <a:spcPts val="0"/>
              </a:spcBef>
            </a:pPr>
            <a:r>
              <a:rPr lang="ru-RU" dirty="0" smtClean="0"/>
              <a:t>Проезжей частью называется</a:t>
            </a:r>
          </a:p>
          <a:p>
            <a:pPr>
              <a:lnSpc>
                <a:spcPts val="700"/>
              </a:lnSpc>
              <a:spcBef>
                <a:spcPts val="0"/>
              </a:spcBef>
            </a:pPr>
            <a:r>
              <a:rPr lang="ru-RU" dirty="0" smtClean="0"/>
              <a:t>И по проезжей части людям</a:t>
            </a:r>
          </a:p>
          <a:p>
            <a:pPr>
              <a:lnSpc>
                <a:spcPts val="700"/>
              </a:lnSpc>
              <a:spcBef>
                <a:spcPts val="0"/>
              </a:spcBef>
            </a:pPr>
            <a:r>
              <a:rPr lang="ru-RU" dirty="0" smtClean="0"/>
              <a:t>Ходить строжайше запрещается!</a:t>
            </a:r>
          </a:p>
          <a:p>
            <a:pPr>
              <a:lnSpc>
                <a:spcPts val="700"/>
              </a:lnSpc>
              <a:spcBef>
                <a:spcPts val="0"/>
              </a:spcBef>
            </a:pPr>
            <a:endParaRPr lang="ru-RU" dirty="0" smtClean="0"/>
          </a:p>
          <a:p>
            <a:pPr>
              <a:lnSpc>
                <a:spcPts val="700"/>
              </a:lnSpc>
              <a:spcBef>
                <a:spcPts val="0"/>
              </a:spcBef>
            </a:pPr>
            <a:r>
              <a:rPr lang="ru-RU" dirty="0" smtClean="0"/>
              <a:t>Тротуар – для пешеходов,</a:t>
            </a:r>
          </a:p>
          <a:p>
            <a:pPr>
              <a:lnSpc>
                <a:spcPts val="700"/>
              </a:lnSpc>
              <a:spcBef>
                <a:spcPts val="0"/>
              </a:spcBef>
            </a:pPr>
            <a:r>
              <a:rPr lang="ru-RU" dirty="0" smtClean="0"/>
              <a:t>Здесь машинам нету хода!</a:t>
            </a:r>
          </a:p>
          <a:p>
            <a:pPr>
              <a:lnSpc>
                <a:spcPts val="700"/>
              </a:lnSpc>
              <a:spcBef>
                <a:spcPts val="0"/>
              </a:spcBef>
            </a:pPr>
            <a:endParaRPr lang="ru-RU" dirty="0" smtClean="0"/>
          </a:p>
          <a:p>
            <a:pPr>
              <a:lnSpc>
                <a:spcPts val="700"/>
              </a:lnSpc>
              <a:spcBef>
                <a:spcPts val="0"/>
              </a:spcBef>
            </a:pPr>
            <a:r>
              <a:rPr lang="ru-RU" dirty="0" smtClean="0"/>
              <a:t>Чуть повыше, чем дорога,</a:t>
            </a:r>
          </a:p>
          <a:p>
            <a:pPr>
              <a:lnSpc>
                <a:spcPts val="700"/>
              </a:lnSpc>
              <a:spcBef>
                <a:spcPts val="0"/>
              </a:spcBef>
            </a:pPr>
            <a:r>
              <a:rPr lang="ru-RU" dirty="0" smtClean="0"/>
              <a:t>Пешеходные пути,</a:t>
            </a:r>
          </a:p>
          <a:p>
            <a:pPr>
              <a:lnSpc>
                <a:spcPts val="700"/>
              </a:lnSpc>
              <a:spcBef>
                <a:spcPts val="0"/>
              </a:spcBef>
            </a:pPr>
            <a:r>
              <a:rPr lang="ru-RU" dirty="0" smtClean="0"/>
              <a:t>Чтобы все по тротуару </a:t>
            </a:r>
          </a:p>
          <a:p>
            <a:pPr>
              <a:lnSpc>
                <a:spcPts val="700"/>
              </a:lnSpc>
              <a:spcBef>
                <a:spcPts val="0"/>
              </a:spcBef>
            </a:pPr>
            <a:r>
              <a:rPr lang="ru-RU" dirty="0" smtClean="0"/>
              <a:t>без забот могли пройти.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572132" y="457200"/>
            <a:ext cx="3190868" cy="61434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Пешеходы и машины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ПДД_png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652462"/>
            <a:ext cx="4214841" cy="5324475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143636" y="1600200"/>
            <a:ext cx="2622412" cy="3733800"/>
          </a:xfrm>
        </p:spPr>
        <p:txBody>
          <a:bodyPr/>
          <a:lstStyle/>
          <a:p>
            <a:pPr algn="just"/>
            <a:r>
              <a:rPr lang="ru-RU" dirty="0" smtClean="0"/>
              <a:t>Чтобы возле перекрестка</a:t>
            </a:r>
          </a:p>
          <a:p>
            <a:pPr algn="just"/>
            <a:r>
              <a:rPr lang="ru-RU" dirty="0" smtClean="0"/>
              <a:t>Ты дорогу перешел,</a:t>
            </a:r>
          </a:p>
          <a:p>
            <a:pPr algn="just"/>
            <a:r>
              <a:rPr lang="ru-RU" dirty="0" smtClean="0"/>
              <a:t>Все цвета у светофора</a:t>
            </a:r>
          </a:p>
          <a:p>
            <a:pPr algn="just"/>
            <a:r>
              <a:rPr lang="ru-RU" dirty="0" smtClean="0"/>
              <a:t>Нужно помнить хорошо!!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00760" y="457200"/>
            <a:ext cx="2762240" cy="10668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Светофор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stranichka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57166"/>
            <a:ext cx="8043890" cy="6215106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dd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928670"/>
            <a:ext cx="3894608" cy="5214974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72132" y="1357298"/>
            <a:ext cx="3193916" cy="4572032"/>
          </a:xfrm>
        </p:spPr>
        <p:txBody>
          <a:bodyPr/>
          <a:lstStyle/>
          <a:p>
            <a:r>
              <a:rPr lang="ru-RU" dirty="0" smtClean="0"/>
              <a:t>Как пройти через дорогу</a:t>
            </a:r>
          </a:p>
          <a:p>
            <a:r>
              <a:rPr lang="ru-RU" dirty="0" smtClean="0"/>
              <a:t>Торопыжке в магазин?</a:t>
            </a:r>
          </a:p>
          <a:p>
            <a:endParaRPr lang="ru-RU" dirty="0" smtClean="0"/>
          </a:p>
          <a:p>
            <a:r>
              <a:rPr lang="ru-RU" dirty="0" smtClean="0"/>
              <a:t>Вот обычный переход</a:t>
            </a:r>
          </a:p>
          <a:p>
            <a:r>
              <a:rPr lang="ru-RU" dirty="0" smtClean="0"/>
              <a:t>По нему идет народ,</a:t>
            </a:r>
          </a:p>
          <a:p>
            <a:r>
              <a:rPr lang="ru-RU" dirty="0" smtClean="0"/>
              <a:t>Здесь специальная разметка</a:t>
            </a:r>
          </a:p>
          <a:p>
            <a:r>
              <a:rPr lang="ru-RU" dirty="0" smtClean="0"/>
              <a:t>Зеброю зовется метко!</a:t>
            </a:r>
          </a:p>
          <a:p>
            <a:r>
              <a:rPr lang="ru-RU" dirty="0" smtClean="0"/>
              <a:t>Белые полоски тут</a:t>
            </a:r>
          </a:p>
          <a:p>
            <a:r>
              <a:rPr lang="ru-RU" dirty="0" smtClean="0"/>
              <a:t>Через улицу ведут!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5008" y="457200"/>
            <a:ext cx="3047992" cy="68578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Пешеходный переход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c2066-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500042"/>
            <a:ext cx="4786346" cy="5715000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215074" y="1600200"/>
            <a:ext cx="2550974" cy="3328998"/>
          </a:xfrm>
        </p:spPr>
        <p:txBody>
          <a:bodyPr/>
          <a:lstStyle/>
          <a:p>
            <a:r>
              <a:rPr lang="ru-RU" dirty="0" smtClean="0"/>
              <a:t>Пешеходный переход</a:t>
            </a:r>
          </a:p>
          <a:p>
            <a:r>
              <a:rPr lang="ru-RU" dirty="0" smtClean="0"/>
              <a:t>Дети</a:t>
            </a:r>
          </a:p>
          <a:p>
            <a:r>
              <a:rPr lang="ru-RU" dirty="0" smtClean="0"/>
              <a:t>Остановка</a:t>
            </a:r>
          </a:p>
          <a:p>
            <a:r>
              <a:rPr lang="ru-RU" dirty="0" smtClean="0"/>
              <a:t>Велосипедная дорожка</a:t>
            </a:r>
          </a:p>
          <a:p>
            <a:r>
              <a:rPr lang="ru-RU" dirty="0" smtClean="0"/>
              <a:t>Больница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5008" y="457200"/>
            <a:ext cx="3047992" cy="75722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Дорожные знаки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6021219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642918"/>
            <a:ext cx="4671211" cy="5214974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215074" y="1600200"/>
            <a:ext cx="2550974" cy="3733800"/>
          </a:xfrm>
        </p:spPr>
        <p:txBody>
          <a:bodyPr/>
          <a:lstStyle/>
          <a:p>
            <a:pPr>
              <a:lnSpc>
                <a:spcPts val="1920"/>
              </a:lnSpc>
              <a:spcBef>
                <a:spcPts val="0"/>
              </a:spcBef>
            </a:pPr>
            <a:r>
              <a:rPr lang="ru-RU" dirty="0" smtClean="0"/>
              <a:t>Да, сегодня торопыжка</a:t>
            </a:r>
          </a:p>
          <a:p>
            <a:pPr>
              <a:lnSpc>
                <a:spcPts val="1920"/>
              </a:lnSpc>
              <a:spcBef>
                <a:spcPts val="0"/>
              </a:spcBef>
            </a:pPr>
            <a:r>
              <a:rPr lang="ru-RU" dirty="0" smtClean="0"/>
              <a:t>Много нового узнал.</a:t>
            </a:r>
          </a:p>
          <a:p>
            <a:pPr>
              <a:lnSpc>
                <a:spcPts val="1920"/>
              </a:lnSpc>
              <a:spcBef>
                <a:spcPts val="0"/>
              </a:spcBef>
            </a:pPr>
            <a:r>
              <a:rPr lang="ru-RU" dirty="0" smtClean="0"/>
              <a:t>Он про правила движенья всем подробно</a:t>
            </a:r>
          </a:p>
          <a:p>
            <a:pPr>
              <a:lnSpc>
                <a:spcPts val="1920"/>
              </a:lnSpc>
              <a:spcBef>
                <a:spcPts val="0"/>
              </a:spcBef>
            </a:pPr>
            <a:r>
              <a:rPr lang="ru-RU" dirty="0" smtClean="0"/>
              <a:t>Рассказал!</a:t>
            </a:r>
          </a:p>
          <a:p>
            <a:pPr>
              <a:lnSpc>
                <a:spcPts val="1920"/>
              </a:lnSpc>
              <a:spcBef>
                <a:spcPts val="0"/>
              </a:spcBef>
            </a:pPr>
            <a:r>
              <a:rPr lang="ru-RU" dirty="0" smtClean="0"/>
              <a:t>Чтобы правила движенья все детишки знали.</a:t>
            </a:r>
          </a:p>
          <a:p>
            <a:pPr>
              <a:lnSpc>
                <a:spcPts val="1920"/>
              </a:lnSpc>
              <a:spcBef>
                <a:spcPts val="0"/>
              </a:spcBef>
            </a:pPr>
            <a:r>
              <a:rPr lang="ru-RU" dirty="0" smtClean="0"/>
              <a:t>Чтоб на улице они все их выполняли!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119</TotalTime>
  <Words>244</Words>
  <Application>Microsoft Office PowerPoint</Application>
  <PresentationFormat>Экран (4:3)</PresentationFormat>
  <Paragraphs>69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Правила дорожного движения</vt:lpstr>
      <vt:lpstr>ОСТОРОЖНО!!!!   ДОРОГА!!!</vt:lpstr>
      <vt:lpstr>Пешеходы и машины</vt:lpstr>
      <vt:lpstr>Светофор</vt:lpstr>
      <vt:lpstr>Слайд 5</vt:lpstr>
      <vt:lpstr>Пешеходный переход</vt:lpstr>
      <vt:lpstr>Дорожные знаки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дорожного движения</dc:title>
  <cp:lastModifiedBy>Владимир</cp:lastModifiedBy>
  <cp:revision>14</cp:revision>
  <dcterms:modified xsi:type="dcterms:W3CDTF">2013-03-30T11:10:36Z</dcterms:modified>
</cp:coreProperties>
</file>