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1714511"/>
          </a:xfrm>
        </p:spPr>
        <p:txBody>
          <a:bodyPr/>
          <a:lstStyle/>
          <a:p>
            <a:r>
              <a:rPr lang="ru-RU" dirty="0" smtClean="0"/>
              <a:t>ЗАГАДКА   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2852742"/>
          </a:xfrm>
        </p:spPr>
        <p:txBody>
          <a:bodyPr>
            <a:normAutofit/>
          </a:bodyPr>
          <a:lstStyle/>
          <a:p>
            <a:r>
              <a:rPr lang="ru-RU" sz="2420" b="1" dirty="0" smtClean="0"/>
              <a:t>Круглое, румяное</a:t>
            </a:r>
          </a:p>
          <a:p>
            <a:r>
              <a:rPr lang="ru-RU" sz="2420" b="1" dirty="0" smtClean="0"/>
              <a:t>Я расту на ветке</a:t>
            </a:r>
          </a:p>
          <a:p>
            <a:r>
              <a:rPr lang="ru-RU" sz="2420" b="1" dirty="0" smtClean="0"/>
              <a:t>Любят меня взрослые и маленькие детки</a:t>
            </a:r>
            <a:endParaRPr lang="ru-RU" sz="242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0"/>
            <a:ext cx="6286544" cy="6858000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000108"/>
            <a:ext cx="6172200" cy="1071570"/>
          </a:xfrm>
        </p:spPr>
        <p:txBody>
          <a:bodyPr>
            <a:normAutofit/>
          </a:bodyPr>
          <a:lstStyle/>
          <a:p>
            <a:r>
              <a:rPr lang="ru-RU" dirty="0" smtClean="0"/>
              <a:t>ЗАГАДКА    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071810"/>
            <a:ext cx="6172200" cy="257176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За зеленый хвостик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Вытяну я хвостик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И обтер </a:t>
            </a:r>
            <a:r>
              <a:rPr lang="ru-RU" sz="2400" b="1" dirty="0" smtClean="0">
                <a:solidFill>
                  <a:schemeClr val="tx1"/>
                </a:solidFill>
              </a:rPr>
              <a:t>ботвою</a:t>
            </a:r>
            <a:r>
              <a:rPr lang="ru-RU" b="1" dirty="0" smtClean="0">
                <a:solidFill>
                  <a:schemeClr val="tx1"/>
                </a:solidFill>
              </a:rPr>
              <a:t> ловко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До чего ж вкусна ………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8f2034aa1ec12d3a10a1de161655fc14_large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0237"/>
            <a:ext cx="9144000" cy="6097525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643182"/>
            <a:ext cx="8458200" cy="250033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Круглый бок, желтый бок</a:t>
            </a:r>
            <a:br>
              <a:rPr lang="ru-RU" sz="2800" dirty="0" smtClean="0"/>
            </a:br>
            <a:r>
              <a:rPr lang="ru-RU" sz="2800" dirty="0" smtClean="0"/>
              <a:t>сидит на грядке колобок</a:t>
            </a:r>
            <a:br>
              <a:rPr lang="ru-RU" sz="2800" dirty="0" smtClean="0"/>
            </a:br>
            <a:r>
              <a:rPr lang="ru-RU" sz="2800" dirty="0" smtClean="0"/>
              <a:t>прирос к земле крепко</a:t>
            </a:r>
            <a:br>
              <a:rPr lang="ru-RU" sz="2800" dirty="0" smtClean="0"/>
            </a:br>
            <a:r>
              <a:rPr lang="ru-RU" sz="2800" dirty="0" smtClean="0"/>
              <a:t>кто же это…….?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000108"/>
            <a:ext cx="8458200" cy="91440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Загадка 3</a:t>
            </a:r>
            <a:endParaRPr lang="ru-RU" sz="44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785794"/>
            <a:ext cx="5572164" cy="5072098"/>
          </a:xfrm>
          <a:prstGeom prst="rect">
            <a:avLst/>
          </a:prstGeom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168</TotalTime>
  <Words>39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ЗАГАДКА   1</vt:lpstr>
      <vt:lpstr>Слайд 2</vt:lpstr>
      <vt:lpstr>ЗАГАДКА     2</vt:lpstr>
      <vt:lpstr>Слайд 4</vt:lpstr>
      <vt:lpstr>Круглый бок, желтый бок сидит на грядке колобок прирос к земле крепко кто же это…….?    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ЗАГАДКА   1</dc:title>
  <cp:lastModifiedBy>Владимир</cp:lastModifiedBy>
  <cp:revision>18</cp:revision>
  <dcterms:modified xsi:type="dcterms:W3CDTF">2013-10-13T14:59:51Z</dcterms:modified>
</cp:coreProperties>
</file>