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99" r:id="rId4"/>
    <p:sldId id="260" r:id="rId5"/>
    <p:sldId id="268" r:id="rId6"/>
    <p:sldId id="262" r:id="rId7"/>
    <p:sldId id="272" r:id="rId8"/>
    <p:sldId id="277" r:id="rId9"/>
    <p:sldId id="279" r:id="rId10"/>
    <p:sldId id="280" r:id="rId11"/>
    <p:sldId id="281" r:id="rId12"/>
    <p:sldId id="282" r:id="rId13"/>
    <p:sldId id="284" r:id="rId14"/>
    <p:sldId id="286" r:id="rId15"/>
    <p:sldId id="287" r:id="rId16"/>
    <p:sldId id="288" r:id="rId17"/>
    <p:sldId id="289" r:id="rId18"/>
    <p:sldId id="290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14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7E61-5747-40E9-9723-860D7F917B8D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168F-17EC-4981-8ABD-1EA3FE94D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20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168F-17EC-4981-8ABD-1EA3FE94D9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04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168F-17EC-4981-8ABD-1EA3FE94D9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40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FAB085-4E18-4678-8AF8-C584195A15AA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РОДИТЕЛЬСКОЕ   СОБРАНИЕ 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«БЕЗОПАСНОСТЬ  В  ВАШЕМ   ДОМЕ»</a:t>
            </a:r>
            <a:br>
              <a:rPr lang="ru-RU" sz="40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556000"/>
            <a:ext cx="3057524" cy="20161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Автор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Аникина Юлия Сергеевна воспитатель МКДОУ </a:t>
            </a:r>
            <a:r>
              <a:rPr lang="ru-RU" b="1" dirty="0" err="1">
                <a:solidFill>
                  <a:schemeClr val="bg1"/>
                </a:solidFill>
              </a:rPr>
              <a:t>д</a:t>
            </a:r>
            <a:r>
              <a:rPr lang="ru-RU" b="1" dirty="0">
                <a:solidFill>
                  <a:schemeClr val="bg1"/>
                </a:solidFill>
              </a:rPr>
              <a:t>/с </a:t>
            </a:r>
            <a:r>
              <a:rPr lang="ru-RU" b="1" dirty="0" smtClean="0">
                <a:solidFill>
                  <a:schemeClr val="bg1"/>
                </a:solidFill>
              </a:rPr>
              <a:t>№4 «Теремок» </a:t>
            </a:r>
            <a:r>
              <a:rPr lang="ru-RU" b="1" dirty="0">
                <a:solidFill>
                  <a:schemeClr val="bg1"/>
                </a:solidFill>
              </a:rPr>
              <a:t>общеразвивающего вида.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48271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1625">
        <p:split orient="vert"/>
      </p:transition>
    </mc:Choice>
    <mc:Fallback>
      <p:transition spd="slow" advTm="116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БЕЗОПАСНОГО  ПОВЕДЕНИЯ В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8073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1.</a:t>
            </a:r>
            <a:r>
              <a:rPr lang="ru-RU" dirty="0"/>
              <a:t>	</a:t>
            </a:r>
            <a:r>
              <a:rPr lang="ru-RU" dirty="0">
                <a:solidFill>
                  <a:srgbClr val="FFC000"/>
                </a:solidFill>
              </a:rPr>
              <a:t>Порядок в доме поддерживают не только для красоты , но и для безопасности, поэтому игрушки и предметы надо класть на место.</a:t>
            </a:r>
          </a:p>
          <a:p>
            <a:r>
              <a:rPr lang="ru-RU" dirty="0">
                <a:solidFill>
                  <a:srgbClr val="FFC000"/>
                </a:solidFill>
              </a:rPr>
              <a:t>2.	Нельзя пользоваться острыми предметами без взрослых.</a:t>
            </a:r>
          </a:p>
          <a:p>
            <a:r>
              <a:rPr lang="ru-RU" dirty="0">
                <a:solidFill>
                  <a:srgbClr val="FFC000"/>
                </a:solidFill>
              </a:rPr>
              <a:t>3.	Утюг, пылесос ,телевизор, лампы и другие электроприборы нельзя включать без разрешения взрослых, трогать руками провода, вставлять мелкие предметы в розетку.</a:t>
            </a:r>
          </a:p>
          <a:p>
            <a:r>
              <a:rPr lang="ru-RU" dirty="0">
                <a:solidFill>
                  <a:srgbClr val="FFC000"/>
                </a:solidFill>
              </a:rPr>
              <a:t>4.	Нельзя играть со спичками и зажигалками.</a:t>
            </a:r>
          </a:p>
        </p:txBody>
      </p:sp>
      <p:pic>
        <p:nvPicPr>
          <p:cNvPr id="3074" name="Picture 2" descr="C:\Documents and Settings\Вика\Рабочий стол\публикации\Опасные предметы\MPG_0001.jpg"/>
          <p:cNvPicPr>
            <a:picLocks noChangeAspect="1" noChangeArrowheads="1"/>
          </p:cNvPicPr>
          <p:nvPr/>
        </p:nvPicPr>
        <p:blipFill>
          <a:blip r:embed="rId3" cstate="print"/>
          <a:srcRect t="7967" r="-2078" b="41041"/>
          <a:stretch>
            <a:fillRect/>
          </a:stretch>
        </p:blipFill>
        <p:spPr bwMode="auto">
          <a:xfrm>
            <a:off x="5286380" y="2714620"/>
            <a:ext cx="3357586" cy="228601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00935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223">
        <p:split orient="vert"/>
      </p:transition>
    </mc:Choice>
    <mc:Fallback>
      <p:transition spd="slow" advTm="302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4941168"/>
            <a:ext cx="72008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899592" y="3068960"/>
            <a:ext cx="72008" cy="7200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642910" y="2928934"/>
            <a:ext cx="7704856" cy="334837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Беспокоясь о безопасности своего ребёнка , взрослые должны рассказывать ему о ситуациях , которые могут быть опасными ( открытое окно, балкон, включённая газовая или электрическая плита).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5223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5961">
        <p:circle/>
      </p:transition>
    </mc:Choice>
    <mc:Fallback>
      <p:transition spd="slow" advTm="15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БЕЗОПАСНОГО ПОВЕДЕНИЯ  ДОМА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122" y="1746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1.Если </a:t>
            </a:r>
            <a:r>
              <a:rPr lang="ru-RU" b="1" dirty="0">
                <a:solidFill>
                  <a:srgbClr val="FFC000"/>
                </a:solidFill>
              </a:rPr>
              <a:t>в твою квартиру позвонил человек, якобы неправильно набравший номер, не называй незнакомцу своё имя и фамилию, просто скажи: «Вы ошиблись номером» - и повесь трубку.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2103" y="32588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C000"/>
                </a:solidFill>
              </a:rPr>
              <a:t>2. Если в твою квартиру позвонил незнакомый человек, не отвечай на его вопросы , не говори , что ты находишься дома  один, не рассказывай о своей семье. Лучше попроси перезвонить позже или спроси , не нужно что-нибудь передать.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88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3. Если ваш почтовый ящик находится в подъезде на первом этаже и тебе поручили забирать поступившую корреспонденцию , то лучше это делать днём или вместе со знакомыми взрослыми.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94855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6998">
        <p:circle/>
      </p:transition>
    </mc:Choice>
    <mc:Fallback>
      <p:transition spd="slow" advTm="469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ПРАВИЛАХ  ПОЖАРНОЙ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8008" y="26369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 современном мире никто не застрахован ни от социальных, ни от стихийных бедствий. Но предотвращение пожаров, нередко возникающих из-за шалостей детей , - часто в наших руках. Разрешение этой проблемы требует скоординированных действий педагогов  и  родителей.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2564904"/>
            <a:ext cx="7992888" cy="33843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современном мире никто не застрахован ни от социальных, ни от стихийных бедствий. Но предотвращение пожаров, нередко возникающих из-за шалостей детей , - часто в наших руках. Разрешение этой проблемы требует скоординированных действий педагогов  и  родителей.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86552793"/>
      </p:ext>
    </p:extLst>
  </p:cSld>
  <p:clrMapOvr>
    <a:masterClrMapping/>
  </p:clrMapOvr>
  <p:transition spd="slow" advTm="20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03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ПОЛЬЗОВАНИЯ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ЭЛЕКТРОПРИБОРАМИ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67544" y="2708920"/>
            <a:ext cx="45719" cy="457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546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1.	Уходя из дома – выключай все электрические приборы.</a:t>
            </a:r>
          </a:p>
          <a:p>
            <a:r>
              <a:rPr lang="ru-RU" b="1" dirty="0">
                <a:solidFill>
                  <a:srgbClr val="FFFF00"/>
                </a:solidFill>
              </a:rPr>
              <a:t>2.	Никогда не тяни за провод , вынимая штепсель из розетки.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3.	Нельзя без разрешения включать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4.	Не допускай , чтобы на электрические приборы попадала вода.</a:t>
            </a:r>
          </a:p>
          <a:p>
            <a:r>
              <a:rPr lang="ru-RU" b="1" dirty="0">
                <a:solidFill>
                  <a:srgbClr val="FFFF00"/>
                </a:solidFill>
              </a:rPr>
              <a:t>5.	Нельзя оставлять без присмотра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13263" y="2754639"/>
            <a:ext cx="5246361" cy="30506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1.	Уходя из дома – выключай все электрические приборы.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2.	Никогда не тяни за провод , вынимая штепсель из розетки.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3.	Нельзя без разрешения включать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4.	Не допускай , чтобы на электрические приборы попадала вода.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5.	Нельзя оставлять без присмотра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8863866"/>
      </p:ext>
    </p:extLst>
  </p:cSld>
  <p:clrMapOvr>
    <a:masterClrMapping/>
  </p:clrMapOvr>
  <p:transition spd="slow" advTm="257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7" y="1928802"/>
            <a:ext cx="7851804" cy="419736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1.	Не играй со спичками и зажигалками – это может стать причиной пожара.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2.	Нельзя играть с огнём.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3.	Нельзя без взрослых зажигать фейерверки и петарды.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4.	Нельзя без взрослых пользоваться легковоспламеняющимися </a:t>
            </a:r>
            <a:r>
              <a:rPr lang="ru-RU" sz="1600" dirty="0" err="1">
                <a:solidFill>
                  <a:srgbClr val="FFFF00"/>
                </a:solidFill>
              </a:rPr>
              <a:t>вешествами</a:t>
            </a:r>
            <a:r>
              <a:rPr lang="ru-RU" sz="1600" dirty="0">
                <a:solidFill>
                  <a:srgbClr val="FFFF00"/>
                </a:solidFill>
              </a:rPr>
              <a:t>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5.	Нельзя допускать прикосновения бумаги или ткани к электрическим лампам и ночникам.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6.	Нельзя прятаться от огня в шкафу , под кроватью и в других укромных местах.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7.	В случае крупного возгорания немедленно покинь помещение.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8.	Если не можешь выйти из квартиры – выходи на балкон.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9.	В задымлённом помещении нужно дышать через мокрую ткань.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10.	Нельзя выходить на задымлённую лестницу.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11.	Загоревшую одежду сорви или залей водой.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12.	В случае пожара вызови пожарных по телефону  01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ПОЖАРНОЙ  БЕЗОПАСНОСТИ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5958319"/>
      </p:ext>
    </p:extLst>
  </p:cSld>
  <p:clrMapOvr>
    <a:masterClrMapping/>
  </p:clrMapOvr>
  <p:transition spd="slow" advTm="551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Ребенок один в </a:t>
            </a:r>
            <a:r>
              <a:rPr lang="ru-RU" sz="4000" b="1" dirty="0" smtClean="0">
                <a:solidFill>
                  <a:srgbClr val="FFFF00"/>
                </a:solidFill>
              </a:rPr>
              <a:t>квартире 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048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 какого возраста можно оставлять ребенка одного? Это зависит от многих обстоятельств: возраст вашего ребенка, его самостоятельность, и насколько вы ему доверяете. Необходимо постепенно приучать ребенка оставаться одного.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9730787"/>
      </p:ext>
    </p:extLst>
  </p:cSld>
  <p:clrMapOvr>
    <a:masterClrMapping/>
  </p:clrMapOvr>
  <p:transition spd="slow" advTm="212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правилами, если ребенок остается один дома, должны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На видном месте напишите телефоны, по которым он может быстро связаться (ваша работа, мобильный, милиция, скорая помощь, пожарная охрана, соседи).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Постоянно повторяйте правила поведения, устраивайте маленькие экзамены, разбирайте ошибки.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Сами неукоснительно выполняйте правила по безопасности. Будьте примером.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Выучите с ребенком, как его зовут, и как зовут его родителей, а также домашний адрес и телефон.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17369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1833">
        <p:fade/>
      </p:transition>
    </mc:Choice>
    <mc:Fallback>
      <p:transition spd="med" advTm="31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81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Уберите все предметы, которыми он может пораниться.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8573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Проверьте, не оставили ли вы включенной воду или газ, выключили ли электронагревательные приборы.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775" y="2898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Закройте окна и тщательно заприте входную дверь.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714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Уходя в вечернее время, не забудьте включить свет в комнатах, это отпугнет злоумышленников, и вашему ребенку не будет страшно одному.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81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 </a:t>
            </a:r>
            <a:r>
              <a:rPr lang="ru-RU" dirty="0">
                <a:solidFill>
                  <a:srgbClr val="FFFF00"/>
                </a:solidFill>
              </a:rPr>
              <a:t>расположении квартиры на первом этаже, зашторьте окна, а если кто-то стучится в окно, ваш ребенок, не подходя к нему, должен громко кричать: «Папа! Иди сюда».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9244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9204">
        <p:fade/>
      </p:transition>
    </mc:Choice>
    <mc:Fallback>
      <p:transition spd="med" advTm="39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4000" b="1" dirty="0">
                <a:solidFill>
                  <a:srgbClr val="FFFF00"/>
                </a:solidFill>
              </a:rPr>
              <a:t>Подведение итогов собрания.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Подводя итоги собрания, хочется подчеркнуть, что задача взрослых ( педагогов и  родителей) состоит не только в том, чтобы оберегать и защищать ребенка, но и в том, чтобы подготовить его к встрече с различными сложными, а порой и опасными жизненными ситуациями.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23054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5120">
        <p:split orient="vert"/>
      </p:transition>
    </mc:Choice>
    <mc:Fallback>
      <p:transition spd="slow" advTm="251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3799"/>
            <a:ext cx="80341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ЦЕЛЬ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ru-RU" b="1" dirty="0" smtClean="0"/>
              <a:t> </a:t>
            </a:r>
            <a:r>
              <a:rPr lang="ru-RU" b="1" i="1" dirty="0"/>
              <a:t>1.	</a:t>
            </a:r>
            <a:r>
              <a:rPr lang="ru-RU" sz="2000" b="1" i="1" dirty="0"/>
              <a:t>Познакомить родителей с работой детского сада по теме «Безопасность жизнедеятельности детей».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2</a:t>
            </a:r>
            <a:r>
              <a:rPr lang="ru-RU" sz="2000" b="1" i="1" dirty="0"/>
              <a:t>.	Активизировать знания родителей об особенностях обучения детей правилам безопасного поведения.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3</a:t>
            </a:r>
            <a:r>
              <a:rPr lang="ru-RU" sz="2000" b="1" i="1" dirty="0"/>
              <a:t>.	Формировать готовность родителей к сотрудничеству с педагогами детского сада по проблемам развития у детей навыков безопасного поведения.</a:t>
            </a:r>
          </a:p>
          <a:p>
            <a:endParaRPr lang="ru-RU" sz="2000" i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235525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6545">
        <p:split orient="vert"/>
      </p:transition>
    </mc:Choice>
    <mc:Fallback>
      <p:transition spd="slow" advTm="265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родители!!!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9552" y="2636912"/>
            <a:ext cx="7272808" cy="36724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хотелось бы обратиться к вам с просьбой, найдите время рассмотреть книгу, побеседовать с ребенком, обсудить ту или иную ситуацию, ведь безопасность наших детей находится в наших руках и от того как мы подготовим его к встрече с возможными трудностями,  зависит, возможно не только здоровье, но и жизнь вашего ребенка.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939969339"/>
      </p:ext>
    </p:extLst>
  </p:cSld>
  <p:clrMapOvr>
    <a:masterClrMapping/>
  </p:clrMapOvr>
  <p:transition spd="slow" advTm="188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ОБЖ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28662" y="2500306"/>
            <a:ext cx="6846362" cy="3143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основ безопасности жизнедеятельности детей в МКДОУ детском саду №4 «Теремок» осуществляется в разных направлениях.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lang="ru-RU" sz="2400" b="1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 b="1" dirty="0" smtClean="0"/>
              <a:t>    Основные – работа с детьми, родителями, педагогическим коллективом и персоналом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3116"/>
            <a:ext cx="6500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Это родительские собрания ( общие и групповые) , на повестку дня которых выносятся вопросы по данной тематике; средства наглядной агитации; посещение родителями занятий, праздников и развлечений с данной тематикой;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Привлечение родителей к проведению экскурсий и целевых прогулок;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Помощь родителей в сборе и изготовлении наглядного и игрового материала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571480"/>
            <a:ext cx="8229600" cy="125272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родителями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209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0944">
        <p:circle/>
      </p:transition>
    </mc:Choice>
    <mc:Fallback>
      <p:transition spd="slow" advTm="4094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группах оборудованы специальные уголки ОБЖ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где находятся макеты для ознакомления дошкольников с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ПДД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UserXP\Рабочий стол\мамино\фото по ОБЖ\feb10_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699" y="2363708"/>
            <a:ext cx="2670027" cy="4086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распечатать\фото распечатать\Изображение 0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4" y="3071810"/>
            <a:ext cx="3590928" cy="26931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547974"/>
      </p:ext>
    </p:extLst>
  </p:cSld>
  <p:clrMapOvr>
    <a:masterClrMapping/>
  </p:clrMapOvr>
  <p:transition spd="slow" advTm="93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857364"/>
            <a:ext cx="63145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организованную деятельность детей — занятия, </a:t>
            </a:r>
            <a:r>
              <a:rPr lang="ru-RU" sz="2000" b="1" dirty="0" smtClean="0">
                <a:solidFill>
                  <a:srgbClr val="FFFF00"/>
                </a:solidFill>
              </a:rPr>
              <a:t>экскурсии;</a:t>
            </a:r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совместную деятельность взрослых и детей — драматизация сказок, беседы воспитателя и ребенка, наблюдения, труд, чтение художественной литературы, просмотр мультфильмов;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свободную самостоятельную деятельность детей — сюжетно-ролевые игры.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работа проводится через: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482400"/>
      </p:ext>
    </p:extLst>
  </p:cSld>
  <p:clrMapOvr>
    <a:masterClrMapping/>
  </p:clrMapOvr>
  <p:transition spd="slow" advTm="2379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Организованная 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детей —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Изображение 04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3822700" cy="2867025"/>
          </a:xfrm>
        </p:spPr>
      </p:pic>
      <p:pic>
        <p:nvPicPr>
          <p:cNvPr id="7" name="Содержимое 6" descr="Изображение 016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3822700" cy="2867025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05452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8083">
        <p:circle/>
      </p:transition>
    </mc:Choice>
    <mc:Fallback>
      <p:transition spd="slow" advTm="808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77477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Важно не только оберегать ребенка от опасности, но и готовить его встрече с возможными трудностями, формировать представление о наиболее опасных ситуациях, о необходимости соблюдения мер предосторожности, прививать ему навыки безопасного поведения в быту совместно с родителями, которые выступают для ребенка примером для подражания.</a:t>
            </a: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64291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Родитель помни!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57830345"/>
      </p:ext>
    </p:extLst>
  </p:cSld>
  <p:clrMapOvr>
    <a:masterClrMapping/>
  </p:clrMapOvr>
  <p:transition spd="slow" advTm="243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 ПРЕДМЕТЫ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985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Необходимо сформировать у дошкольника представления об опасных для жизни и здоровья предметах, которые встречаются в быту, научить его соблюдать определённые правила , разбирая различные ситуации, объясняя  причины категорических запретов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264" y="39841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В беседе с ребёнком на эту тему выделите две группы предметов быта: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</a:rPr>
              <a:t>1.	Предметы, которыми ребёнку категорически запрещается пользоваться (спички, зажигалки, кухонная плита, электроприборы и др.);</a:t>
            </a:r>
          </a:p>
          <a:p>
            <a:r>
              <a:rPr lang="ru-RU" sz="1600" dirty="0">
                <a:solidFill>
                  <a:srgbClr val="FFC000"/>
                </a:solidFill>
              </a:rPr>
              <a:t>2.	Предметы, которыми ребёнка следует научить пользоваться( нож, иголка, ножницы).</a:t>
            </a:r>
          </a:p>
        </p:txBody>
      </p:sp>
      <p:pic>
        <p:nvPicPr>
          <p:cNvPr id="2051" name="Picture 3" descr="C:\Documents and Settings\Вика\Рабочий стол\публикации\Опасные предметы\MPG_0003.jpg"/>
          <p:cNvPicPr>
            <a:picLocks noChangeAspect="1" noChangeArrowheads="1"/>
          </p:cNvPicPr>
          <p:nvPr/>
        </p:nvPicPr>
        <p:blipFill>
          <a:blip r:embed="rId3" cstate="print"/>
          <a:srcRect b="36232"/>
          <a:stretch>
            <a:fillRect/>
          </a:stretch>
        </p:blipFill>
        <p:spPr bwMode="auto">
          <a:xfrm>
            <a:off x="5286380" y="2428868"/>
            <a:ext cx="1822496" cy="1608117"/>
          </a:xfrm>
          <a:prstGeom prst="rect">
            <a:avLst/>
          </a:prstGeom>
          <a:noFill/>
        </p:spPr>
      </p:pic>
      <p:pic>
        <p:nvPicPr>
          <p:cNvPr id="2052" name="Picture 4" descr="C:\Documents and Settings\Вика\Рабочий стол\публикации\2014_08_10\MPG.jpg"/>
          <p:cNvPicPr>
            <a:picLocks noChangeAspect="1" noChangeArrowheads="1"/>
          </p:cNvPicPr>
          <p:nvPr/>
        </p:nvPicPr>
        <p:blipFill>
          <a:blip r:embed="rId4" cstate="print"/>
          <a:srcRect l="31776" t="49113"/>
          <a:stretch>
            <a:fillRect/>
          </a:stretch>
        </p:blipFill>
        <p:spPr bwMode="auto">
          <a:xfrm>
            <a:off x="6858016" y="4429132"/>
            <a:ext cx="1571635" cy="15377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518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0155">
        <p:circle/>
      </p:transition>
    </mc:Choice>
    <mc:Fallback>
      <p:transition spd="slow" advTm="401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|1.8|1.8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2|1.9|2.3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424</TotalTime>
  <Words>824</Words>
  <Application>Microsoft Office PowerPoint</Application>
  <PresentationFormat>Экран (4:3)</PresentationFormat>
  <Paragraphs>89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РОДИТЕЛЬСКОЕ   СОБРАНИЕ   «БЕЗОПАСНОСТЬ  В  ВАШЕМ   ДОМЕ» </vt:lpstr>
      <vt:lpstr>Слайд 2</vt:lpstr>
      <vt:lpstr>Основы ОБЖ</vt:lpstr>
      <vt:lpstr>Слайд 4</vt:lpstr>
      <vt:lpstr>В группах оборудованы специальные уголки ОБЖ  где находятся макеты для ознакомления дошкольников с ПДД </vt:lpstr>
      <vt:lpstr>Слайд 6</vt:lpstr>
      <vt:lpstr>Организованная  деятельность детей — занятия </vt:lpstr>
      <vt:lpstr>Слайд 8</vt:lpstr>
      <vt:lpstr> ОПАСНЫЕ  ПРЕДМЕТЫ</vt:lpstr>
      <vt:lpstr>ПРАВИЛА  БЕЗОПАСНОГО  ПОВЕДЕНИЯ В ДОМЕ</vt:lpstr>
      <vt:lpstr> ОПАСНЫЕ  СИТУАЦИИ  ДОМА</vt:lpstr>
      <vt:lpstr> ПРАВИЛА  БЕЗОПАСНОГО ПОВЕДЕНИЯ  ДОМА </vt:lpstr>
      <vt:lpstr>О ПРАВИЛАХ  ПОЖАРНОЙ   БЕЗОПАСНОСТИ</vt:lpstr>
      <vt:lpstr>ПРАВИЛА ПОЛЬЗОВАНИЯ ЭЛЕКТРОПРИБОРАМИ</vt:lpstr>
      <vt:lpstr>ПРАВИЛА  ПОЖАРНОЙ  БЕЗОПАСНОСТИ </vt:lpstr>
      <vt:lpstr>Ребенок один в квартире :</vt:lpstr>
      <vt:lpstr>Основными правилами, если ребенок остается один дома, должны быть</vt:lpstr>
      <vt:lpstr>Слайд 18</vt:lpstr>
      <vt:lpstr> Подведение итогов собрания.</vt:lpstr>
      <vt:lpstr>Уважаемые родители!!!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РОДИТЕЛЬСКОЕ   СОБРАНИЕ   «БЕЗОПАСНОСТЬ  В  ВАШЕМ   ДОМЕ» ( мастер – класс )</dc:title>
  <dc:creator>UserXP</dc:creator>
  <cp:lastModifiedBy>Вика</cp:lastModifiedBy>
  <cp:revision>66</cp:revision>
  <dcterms:created xsi:type="dcterms:W3CDTF">2012-02-04T19:11:27Z</dcterms:created>
  <dcterms:modified xsi:type="dcterms:W3CDTF">2014-08-10T16:10:49Z</dcterms:modified>
</cp:coreProperties>
</file>