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4C5238-5804-4E3C-93D1-DC76FA40BEA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71C32D-B3A5-4A2E-9BE7-CC11AA1AB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C5238-5804-4E3C-93D1-DC76FA40BEA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1C32D-B3A5-4A2E-9BE7-CC11AA1AB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C5238-5804-4E3C-93D1-DC76FA40BEA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1C32D-B3A5-4A2E-9BE7-CC11AA1AB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C5238-5804-4E3C-93D1-DC76FA40BEA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1C32D-B3A5-4A2E-9BE7-CC11AA1ABA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C5238-5804-4E3C-93D1-DC76FA40BEA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1C32D-B3A5-4A2E-9BE7-CC11AA1ABA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C5238-5804-4E3C-93D1-DC76FA40BEA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1C32D-B3A5-4A2E-9BE7-CC11AA1ABA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C5238-5804-4E3C-93D1-DC76FA40BEA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1C32D-B3A5-4A2E-9BE7-CC11AA1AB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C5238-5804-4E3C-93D1-DC76FA40BEA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1C32D-B3A5-4A2E-9BE7-CC11AA1ABA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C5238-5804-4E3C-93D1-DC76FA40BEA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1C32D-B3A5-4A2E-9BE7-CC11AA1AB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4C5238-5804-4E3C-93D1-DC76FA40BEA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1C32D-B3A5-4A2E-9BE7-CC11AA1AB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4C5238-5804-4E3C-93D1-DC76FA40BEA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71C32D-B3A5-4A2E-9BE7-CC11AA1ABA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4C5238-5804-4E3C-93D1-DC76FA40BEA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71C32D-B3A5-4A2E-9BE7-CC11AA1ABA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«Клуб знатоков леса»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dirty="0" err="1" smtClean="0"/>
              <a:t>Блинова</a:t>
            </a:r>
            <a:r>
              <a:rPr lang="ru-RU" dirty="0" smtClean="0"/>
              <a:t> Татьяна Юрьевна </a:t>
            </a:r>
          </a:p>
          <a:p>
            <a:pPr algn="r"/>
            <a:r>
              <a:rPr lang="ru-RU" dirty="0" smtClean="0"/>
              <a:t>Дети МДОАУ ДС № 15 </a:t>
            </a:r>
          </a:p>
          <a:p>
            <a:pPr algn="r"/>
            <a:r>
              <a:rPr lang="ru-RU" dirty="0" smtClean="0"/>
              <a:t>Г. Благовещенск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dm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643865" cy="4429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dm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792961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3" y="1428736"/>
            <a:ext cx="6643734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dm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143932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571612"/>
            <a:ext cx="3214710" cy="3214710"/>
          </a:xfrm>
          <a:prstGeom prst="rect">
            <a:avLst/>
          </a:prstGeom>
          <a:noFill/>
        </p:spPr>
      </p:pic>
      <p:pic>
        <p:nvPicPr>
          <p:cNvPr id="8195" name="Picture 3" descr="C:\Users\admin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786190"/>
            <a:ext cx="3500462" cy="2214578"/>
          </a:xfrm>
          <a:prstGeom prst="rect">
            <a:avLst/>
          </a:prstGeom>
          <a:noFill/>
        </p:spPr>
      </p:pic>
      <p:pic>
        <p:nvPicPr>
          <p:cNvPr id="8196" name="Picture 4" descr="C:\Users\admin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785926"/>
            <a:ext cx="3429024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adm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20" y="1928802"/>
            <a:ext cx="3117880" cy="3929090"/>
          </a:xfrm>
          <a:prstGeom prst="rect">
            <a:avLst/>
          </a:prstGeom>
          <a:noFill/>
        </p:spPr>
      </p:pic>
      <p:pic>
        <p:nvPicPr>
          <p:cNvPr id="9219" name="Picture 3" descr="C:\Users\adm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71612"/>
            <a:ext cx="3470268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adm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183618" cy="4770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adm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572428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adm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7794667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428736"/>
            <a:ext cx="8143932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Продолжать знакомить детей с обитателями животного мира.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Формировать умение применять на практике знания о приспособлении животных и растений к условиям жизни.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Развивать умение сравнивать, выделять существенные признаки, устанавливать причинно-следственные связи, доказательную связную речь.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Учить детей создавать сюжетную композицию из животных, вырезанных по нарисованному контуру из бумаги.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ru-RU" dirty="0" smtClean="0"/>
              <a:t>4. Формировать композиционные умения: размещать животных на панораме осеннего леса.</a:t>
            </a:r>
          </a:p>
          <a:p>
            <a:pPr marL="624078" indent="-514350">
              <a:buNone/>
            </a:pPr>
            <a:r>
              <a:rPr lang="ru-RU" dirty="0" smtClean="0"/>
              <a:t>5. Развивать мелкую моторику, воображение, память, мышление, творчество.</a:t>
            </a:r>
          </a:p>
          <a:p>
            <a:pPr marL="624078" indent="-514350">
              <a:buNone/>
            </a:pPr>
            <a:r>
              <a:rPr lang="ru-RU" dirty="0" smtClean="0"/>
              <a:t>6. Воспитывать познавательный интерес, желание быть знатоком леса.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15370" cy="4627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210599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00174"/>
            <a:ext cx="7715304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dm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215370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7400" y="1500174"/>
            <a:ext cx="4189442" cy="2786081"/>
          </a:xfrm>
          <a:prstGeom prst="rect">
            <a:avLst/>
          </a:prstGeom>
          <a:noFill/>
        </p:spPr>
      </p:pic>
      <p:pic>
        <p:nvPicPr>
          <p:cNvPr id="3075" name="Picture 3" descr="C:\Users\admin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3214686"/>
            <a:ext cx="4252912" cy="2409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115</Words>
  <Application>Microsoft Office PowerPoint</Application>
  <PresentationFormat>Экран (4:3)</PresentationFormat>
  <Paragraphs>14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Тема «Клуб знатоков леса»</vt:lpstr>
      <vt:lpstr>Цель:</vt:lpstr>
      <vt:lpstr>Задачи:</vt:lpstr>
      <vt:lpstr>Задачи: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«Клуб знатоков леса»</dc:title>
  <dc:creator>admin</dc:creator>
  <cp:lastModifiedBy>admin</cp:lastModifiedBy>
  <cp:revision>7</cp:revision>
  <dcterms:created xsi:type="dcterms:W3CDTF">2014-11-06T07:09:36Z</dcterms:created>
  <dcterms:modified xsi:type="dcterms:W3CDTF">2014-11-21T12:10:06Z</dcterms:modified>
</cp:coreProperties>
</file>