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316FEEE6-9769-4AEC-A747-884B355D114F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350EC3C3-D0A6-4046-809F-D49E6326B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6FEEE6-9769-4AEC-A747-884B355D114F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EC3C3-D0A6-4046-809F-D49E6326B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6FEEE6-9769-4AEC-A747-884B355D114F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EC3C3-D0A6-4046-809F-D49E6326B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6FEEE6-9769-4AEC-A747-884B355D114F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350EC3C3-D0A6-4046-809F-D49E6326B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316FEEE6-9769-4AEC-A747-884B355D114F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350EC3C3-D0A6-4046-809F-D49E6326B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6FEEE6-9769-4AEC-A747-884B355D114F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EC3C3-D0A6-4046-809F-D49E6326B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6FEEE6-9769-4AEC-A747-884B355D114F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EC3C3-D0A6-4046-809F-D49E6326B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6FEEE6-9769-4AEC-A747-884B355D114F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350EC3C3-D0A6-4046-809F-D49E6326B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6FEEE6-9769-4AEC-A747-884B355D114F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EC3C3-D0A6-4046-809F-D49E6326B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6FEEE6-9769-4AEC-A747-884B355D114F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350EC3C3-D0A6-4046-809F-D49E6326B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6FEEE6-9769-4AEC-A747-884B355D114F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350EC3C3-D0A6-4046-809F-D49E6326B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316FEEE6-9769-4AEC-A747-884B355D114F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50EC3C3-D0A6-4046-809F-D49E6326B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имний 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роб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1646"/>
            <a:ext cx="4846915" cy="3029322"/>
          </a:xfrm>
          <a:prstGeom prst="rect">
            <a:avLst/>
          </a:prstGeom>
        </p:spPr>
      </p:pic>
      <p:pic>
        <p:nvPicPr>
          <p:cNvPr id="4" name="Рисунок 3" descr="воро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024" y="3284984"/>
            <a:ext cx="4932040" cy="328401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соро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484784"/>
            <a:ext cx="4320480" cy="324036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яте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392488" cy="585665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пищух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4664"/>
            <a:ext cx="3888432" cy="583835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й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98" y="116632"/>
            <a:ext cx="4971658" cy="331236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щег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80728"/>
            <a:ext cx="3993232" cy="399323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синиц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447002"/>
            <a:ext cx="4392488" cy="329436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егир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5328592" cy="354684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свирист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068960"/>
            <a:ext cx="5210655" cy="347811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лк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752528" cy="343356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мыш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52736"/>
            <a:ext cx="4352528" cy="435252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боб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84984"/>
            <a:ext cx="4870582" cy="331199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с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536504" cy="340237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каб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556792"/>
            <a:ext cx="4440493" cy="333037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заяц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90450"/>
            <a:ext cx="4248472" cy="316511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л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619369" cy="36004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лис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908720"/>
            <a:ext cx="3738711" cy="498494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34307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морозы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851920" y="332656"/>
            <a:ext cx="1080120" cy="50405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76056" y="139279"/>
            <a:ext cx="3166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теплый мех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268760"/>
            <a:ext cx="4355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Нет корма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787102" y="1496438"/>
            <a:ext cx="1080120" cy="50405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1344624"/>
            <a:ext cx="88204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впадают в спячку; используют летние запасы; перебираются ближе к жилью человека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293096"/>
            <a:ext cx="20970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снег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833611" y="4468238"/>
            <a:ext cx="1080120" cy="50405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44783" y="4357988"/>
            <a:ext cx="40639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смена окраски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има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764704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907704" y="764704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627784" y="764704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347864" y="764704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067944" y="764704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067944" y="1679104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788024" y="1679104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508104" y="1679104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228184" y="1679104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067944" y="2593504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788024" y="2593504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508104" y="2593504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228184" y="2593504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948264" y="2593504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668344" y="2593504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1187624" y="3528686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907704" y="3528686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2627784" y="3528686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347864" y="3528686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4067944" y="3528686"/>
            <a:ext cx="72008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1115616" y="692696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1.</a:t>
            </a:r>
            <a:endParaRPr lang="ru-RU" sz="24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3995936" y="1648659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2.</a:t>
            </a:r>
            <a:endParaRPr lang="ru-RU" sz="24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016718" y="2542278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3.</a:t>
            </a:r>
            <a:endParaRPr lang="ru-RU" sz="2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1128046" y="3519024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4.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187624" y="869811"/>
            <a:ext cx="7889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07704" y="836712"/>
            <a:ext cx="6976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27784" y="836712"/>
            <a:ext cx="6511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47864" y="836712"/>
            <a:ext cx="6976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39952" y="836712"/>
            <a:ext cx="6062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39952" y="1772816"/>
            <a:ext cx="724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88024" y="1772816"/>
            <a:ext cx="724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77045" y="1772816"/>
            <a:ext cx="6511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28184" y="1772816"/>
            <a:ext cx="724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39952" y="2708920"/>
            <a:ext cx="6449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88024" y="2708920"/>
            <a:ext cx="6511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08104" y="2708920"/>
            <a:ext cx="6286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28184" y="2708920"/>
            <a:ext cx="6511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948264" y="2708920"/>
            <a:ext cx="724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668344" y="2708920"/>
            <a:ext cx="6735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59632" y="3645024"/>
            <a:ext cx="6735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07704" y="3645024"/>
            <a:ext cx="6735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55776" y="3645024"/>
            <a:ext cx="9172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19872" y="3645024"/>
            <a:ext cx="6158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67944" y="3645024"/>
            <a:ext cx="6735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0" grpId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2608" y="476672"/>
            <a:ext cx="66239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Природа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395536" y="3356992"/>
            <a:ext cx="4312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неживая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5436096" y="3356992"/>
            <a:ext cx="3183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339752" y="1772816"/>
            <a:ext cx="1008112" cy="1440160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40152" y="1844824"/>
            <a:ext cx="853848" cy="1376357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12576" y="0"/>
            <a:ext cx="10129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Неживая природа зимой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988840"/>
            <a:ext cx="6984776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 низко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Холодно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Почва замерзает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Осадки в виде снега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Низкая температура воздуха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Короткая продолжительность дня и длинная ночи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40352" y="5589240"/>
            <a:ext cx="1080120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12576" y="0"/>
            <a:ext cx="10129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живая природа зимой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8064896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Лиственные деревья сбросили листву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Хвойные деревья – зеленые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Травянистые растения под снегом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Смена окраски меха животных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животных более густой мех, у некоторых – толстый слой жира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животные впадают в спячку (медведь, барсук, хомяк)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33290"/>
            <a:ext cx="7704856" cy="515412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36402" y="88756"/>
            <a:ext cx="35477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Белка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я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516335"/>
            <a:ext cx="7620000" cy="5153025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86659" y="88756"/>
            <a:ext cx="28472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заяц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еж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25" y="1378793"/>
            <a:ext cx="7143750" cy="5362575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430076" y="88756"/>
            <a:ext cx="17604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еж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4935868" cy="3301826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зая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8821" y="1772816"/>
            <a:ext cx="4685179" cy="316835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еж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76921"/>
            <a:ext cx="4104456" cy="3081079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764</TotalTime>
  <Words>119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43</cp:revision>
  <dcterms:created xsi:type="dcterms:W3CDTF">2012-01-22T19:12:42Z</dcterms:created>
  <dcterms:modified xsi:type="dcterms:W3CDTF">2012-01-23T18:18:23Z</dcterms:modified>
</cp:coreProperties>
</file>