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4660"/>
  </p:normalViewPr>
  <p:slideViewPr>
    <p:cSldViewPr>
      <p:cViewPr varScale="1">
        <p:scale>
          <a:sx n="39" d="100"/>
          <a:sy n="3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29E6-368A-4B56-BAB5-E1854D832CD6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5426-41EB-47AF-A441-FE43AA307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Users\Asus\Documents\&#1056;&#1072;&#1073;&#1086;&#1090;&#1072;%20&#1053;&#1063;&#1054;&#1059;%20&#1044;&#1054;&#1059;%20&#8470;%2097\Pesenka_Deda_Moroza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file:///C:\Users\Asus\Documents\&#1056;&#1072;&#1073;&#1086;&#1090;&#1072;%20&#1053;&#1063;&#1054;&#1059;%20&#1044;&#1054;&#1059;%20&#8470;%2097\enya_-_we_wish_you_a_merry_christmas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file:///C:\Users\Asus\Documents\&#1056;&#1072;&#1073;&#1086;&#1090;&#1072;%20&#1053;&#1063;&#1054;&#1059;%20&#1044;&#1054;&#1059;%20&#8470;%2097\&#1053;&#1080;&#1082;&#1086;&#1083;&#1072;&#1081;_&#1042;&#1086;&#1080;&#1085;&#1082;&#1086;&#1074;_(&#1072;&#1083;&#1090;&#1072;&#1081;&#1089;&#1082;&#1080;&#1077;_&#1087;&#1077;&#1089;&#1085;&#1080;)_-_&#1052;&#1077;&#1085;_&#1084;&#1077;&#1085;_&#1082;&#1086;&#1081;&#1086;&#1085;&#1086;&#1082;_-_(mp3poisk.net)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file:///C:\Users\Asus\Documents\&#1056;&#1072;&#1073;&#1086;&#1090;&#1072;%20&#1053;&#1063;&#1054;&#1059;%20&#1044;&#1054;&#1059;%20&#8470;%2097\20_-_Trans-Siberian_Orchestra_-_Christmas_Canon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file:///C:\Users\Asus\Documents\&#1056;&#1072;&#1073;&#1086;&#1090;&#1072;%20&#1053;&#1063;&#1054;&#1059;%20&#1044;&#1054;&#1059;%20&#8470;%2097\&#1048;&#1090;&#1072;&#1083;&#1100;&#1103;&#1085;&#1089;&#1082;&#1072;&#1103;_&#1088;&#1086;&#1078;&#1076;&#1077;&#1089;&#1090;&#1074;&#1077;&#1085;&#1089;&#1082;&#1072;&#1103;_&#1087;&#1077;&#1089;&#1085;&#1103;_-_Gloria_In_Excelsis_-_(mp3poisk.net).mp3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audio" Target="file:///C:\Users\Asus\Documents\&#1056;&#1072;&#1073;&#1086;&#1090;&#1072;%20&#1053;&#1063;&#1054;&#1059;%20&#1044;&#1054;&#1059;%20&#8470;%2097\DJ%20Slon%20-%20&#1060;&#1080;&#1085;&#1089;&#1082;&#1072;&#1103;%20&#1055;&#1086;&#1083;&#1100;&#1082;&#1072;.mp3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ocuments\&#1056;&#1072;&#1073;&#1086;&#1090;&#1072;%20&#1053;&#1063;&#1054;&#1059;%20&#1044;&#1054;&#1059;%20&#8470;%2097\&#1060;&#1088;&#1072;&#1085;&#1094;&#1091;&#1079;&#1089;&#1082;&#1080;&#1077;%20&#1053;&#1086;&#1074;&#1086;&#1075;&#1086;&#1076;&#1085;&#1080;&#1077;%20&#1055;&#1077;&#1089;&#1085;&#1080;%20-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Music\Downloads\&#1085;&#1086;&#1074;&#1086;&#1075;&#1086;&#1076;&#1085;&#1103;&#1103;\iz_multfilma_masha_i_medved_-_novogodnyaya_pesnya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345605_1289227263_571974_351_168_ArtFile_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-107182"/>
            <a:ext cx="9286908" cy="6965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i="1" dirty="0">
                <a:solidFill>
                  <a:srgbClr val="00B0F0"/>
                </a:solidFill>
                <a:cs typeface="Aharoni" pitchFamily="2" charset="-79"/>
              </a:rPr>
              <a:t>Как называют Деда Мороза в разных странах мира?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000504"/>
            <a:ext cx="4071966" cy="192882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Автор-составитель:</a:t>
            </a:r>
          </a:p>
          <a:p>
            <a:pPr algn="l"/>
            <a:r>
              <a:rPr lang="ru-RU" dirty="0" err="1" smtClean="0">
                <a:solidFill>
                  <a:srgbClr val="FF0000"/>
                </a:solidFill>
              </a:rPr>
              <a:t>Котюжанская</a:t>
            </a:r>
            <a:r>
              <a:rPr lang="ru-RU" dirty="0" smtClean="0">
                <a:solidFill>
                  <a:srgbClr val="FF0000"/>
                </a:solidFill>
              </a:rPr>
              <a:t> О.И</a:t>
            </a:r>
            <a:r>
              <a:rPr lang="ru-RU" dirty="0" smtClean="0"/>
              <a:t>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0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345599_1289227184_569424_348_711_ArtFile_r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60712"/>
            <a:ext cx="9358282" cy="7018712"/>
          </a:xfrm>
        </p:spPr>
      </p:pic>
      <p:pic>
        <p:nvPicPr>
          <p:cNvPr id="6" name="Рисунок 5" descr="GoldDedMoroz-300x4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7" y="1142984"/>
            <a:ext cx="4929222" cy="5715016"/>
          </a:xfrm>
          <a:prstGeom prst="rect">
            <a:avLst/>
          </a:prstGeom>
        </p:spPr>
      </p:pic>
      <p:pic>
        <p:nvPicPr>
          <p:cNvPr id="9" name="Рисунок 8" descr="66715303_092f5ef7ffcef85ec82c19e9be8602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355600"/>
            <a:ext cx="4857784" cy="650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34" y="258146"/>
            <a:ext cx="8694726" cy="1001662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Россия – Дед Мороз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8" name="Pesenka_Deda_Moroz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70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345607_1289227310_574420_355_124_ArtFile_r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483658" y="0"/>
            <a:ext cx="9627658" cy="7220743"/>
          </a:xfr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642918"/>
            <a:ext cx="3786182" cy="7451522"/>
          </a:xfrm>
          <a:prstGeom prst="rect">
            <a:avLst/>
          </a:prstGeom>
        </p:spPr>
      </p:pic>
      <p:pic>
        <p:nvPicPr>
          <p:cNvPr id="8" name="Рисунок 7" descr="Santa_Kla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42974" y="0"/>
            <a:ext cx="4752334" cy="7000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428868"/>
            <a:ext cx="4071966" cy="121444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+mn-lt"/>
              </a:rPr>
              <a:t>Австралия, США — Санта Клаус.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28604"/>
            <a:ext cx="31432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Россия – Дед Мороз</a:t>
            </a:r>
            <a:endParaRPr lang="ru-RU" sz="4400" b="1" i="1" dirty="0"/>
          </a:p>
        </p:txBody>
      </p:sp>
      <p:pic>
        <p:nvPicPr>
          <p:cNvPr id="7" name="Рисунок 6" descr="but_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4000504"/>
            <a:ext cx="4000500" cy="3429000"/>
          </a:xfrm>
          <a:prstGeom prst="rect">
            <a:avLst/>
          </a:prstGeom>
        </p:spPr>
      </p:pic>
      <p:pic>
        <p:nvPicPr>
          <p:cNvPr id="11" name="enya_-_we_wish_you_a_merry_christma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304800" y="6705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90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86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345601_1289227201_569708_348_307_ArtFile_r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Рисунок 10" descr="4321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4607" y="1714488"/>
            <a:ext cx="2619393" cy="3929090"/>
          </a:xfrm>
          <a:prstGeom prst="rect">
            <a:avLst/>
          </a:prstGeom>
        </p:spPr>
      </p:pic>
      <p:pic>
        <p:nvPicPr>
          <p:cNvPr id="6" name="Рисунок 5" descr="2982822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0"/>
            <a:ext cx="30718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57488" cy="20002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Алтайский край — </a:t>
            </a:r>
            <a:r>
              <a:rPr lang="ru-RU" dirty="0" err="1">
                <a:solidFill>
                  <a:srgbClr val="FF0000"/>
                </a:solidFill>
              </a:rPr>
              <a:t>Соок-Таадак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korbob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3643314"/>
            <a:ext cx="3214686" cy="32146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57818" y="428604"/>
            <a:ext cx="3214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Россия – Дед Мороз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2" name="Николай_Воинков_(алтайские_песни)_-_Мен_мен_койонок_-_(mp3poisk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714612" y="457200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77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7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345613_1289227396_575141_356_516_ArtFile_r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23462"/>
            <a:ext cx="9175282" cy="6881462"/>
          </a:xfrm>
        </p:spPr>
      </p:pic>
      <p:pic>
        <p:nvPicPr>
          <p:cNvPr id="5" name="Рисунок 4" descr="81648489_ispaniadedmoro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67919"/>
            <a:ext cx="4594919" cy="4990081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1428736"/>
            <a:ext cx="3893495" cy="5429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429024" cy="171451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Англия — Батюшка Рождество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57166"/>
            <a:ext cx="3357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Россия – Дед Мороз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13-ded-moroz-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1714488"/>
            <a:ext cx="3357554" cy="4827417"/>
          </a:xfrm>
          <a:prstGeom prst="rect">
            <a:avLst/>
          </a:prstGeom>
        </p:spPr>
      </p:pic>
      <p:pic>
        <p:nvPicPr>
          <p:cNvPr id="9" name="20_-_Trans-Siberian_Orchestra_-_Christmas_Can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78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5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345618_1289227431_575188_357_648_ArtFile_ru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78875" y="0"/>
            <a:ext cx="9222875" cy="6917156"/>
          </a:xfrm>
        </p:spPr>
      </p:pic>
      <p:pic>
        <p:nvPicPr>
          <p:cNvPr id="9" name="Рисунок 8" descr="velikij_ustjug_1-300x1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429000"/>
            <a:ext cx="5248468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286116" cy="15112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Италия — фея </a:t>
            </a:r>
            <a:r>
              <a:rPr lang="ru-RU" b="1" i="1" dirty="0" err="1">
                <a:solidFill>
                  <a:srgbClr val="00B0F0"/>
                </a:solidFill>
              </a:rPr>
              <a:t>Бефана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6" name="Рисунок 5" descr="85265560e01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95500"/>
            <a:ext cx="3228975" cy="4762500"/>
          </a:xfrm>
          <a:prstGeom prst="rect">
            <a:avLst/>
          </a:prstGeom>
        </p:spPr>
      </p:pic>
      <p:pic>
        <p:nvPicPr>
          <p:cNvPr id="7" name="Рисунок 6" descr="beffan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0"/>
            <a:ext cx="2847971" cy="32842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72198" y="3244334"/>
            <a:ext cx="2714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Россия – Дед Мороз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Итальянская_рождественская_песня_-_Gloria_In_Excelsis_-_(mp3poisk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057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18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6495428_ny2009_2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96798"/>
            <a:ext cx="9284318" cy="6954798"/>
          </a:xfrm>
        </p:spPr>
      </p:pic>
      <p:pic>
        <p:nvPicPr>
          <p:cNvPr id="5" name="Рисунок 4" descr="joulukortti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1214422"/>
            <a:ext cx="5000629" cy="4650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01122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Финляндия — </a:t>
            </a:r>
            <a:r>
              <a:rPr lang="ru-RU" b="1" i="1" dirty="0" err="1">
                <a:solidFill>
                  <a:srgbClr val="FF0000"/>
                </a:solidFill>
              </a:rPr>
              <a:t>Йоулупукки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293567494_joulupukki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86322"/>
            <a:ext cx="2428860" cy="20716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2066" y="1777762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Россия – Дед Мороз</a:t>
            </a:r>
            <a:endParaRPr lang="ru-RU" sz="4000" dirty="0"/>
          </a:p>
        </p:txBody>
      </p:sp>
      <p:pic>
        <p:nvPicPr>
          <p:cNvPr id="8" name="Рисунок 7" descr="ded-moroz-sinii-10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3071810"/>
            <a:ext cx="3810000" cy="5715000"/>
          </a:xfrm>
          <a:prstGeom prst="rect">
            <a:avLst/>
          </a:prstGeom>
        </p:spPr>
      </p:pic>
      <p:pic>
        <p:nvPicPr>
          <p:cNvPr id="9" name="DJ Slon - Финская Поль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428860" y="478632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16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51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0321788_downhouse.info_1v9uqcjlg0vpmpq34qmpxaliowgmdp22_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89329" y="-142900"/>
            <a:ext cx="9233329" cy="7386663"/>
          </a:xfrm>
        </p:spPr>
      </p:pic>
      <p:pic>
        <p:nvPicPr>
          <p:cNvPr id="9" name="Рисунок 8" descr="Ded-Mor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6175" y="1357298"/>
            <a:ext cx="2797826" cy="5214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5409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Франция — Дед Январь, Пер </a:t>
            </a:r>
            <a:r>
              <a:rPr lang="ru-RU" b="1" i="1" dirty="0" err="1">
                <a:solidFill>
                  <a:srgbClr val="FF0000"/>
                </a:solidFill>
              </a:rPr>
              <a:t>Ноэль</a:t>
            </a:r>
            <a:r>
              <a:rPr lang="ru-RU" b="1" i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5" name="Рисунок 4" descr="nikolay-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28802"/>
            <a:ext cx="6816842" cy="4533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5008" y="0"/>
            <a:ext cx="34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Россия – Дед Мороз.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Французские Новогодние Песни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63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6495055_ny2009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509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Но какой бы ты ни был Дед Мороз, ты </a:t>
            </a:r>
            <a:r>
              <a:rPr lang="ru-RU" sz="4000" dirty="0" smtClean="0">
                <a:solidFill>
                  <a:schemeClr val="bg1"/>
                </a:solidFill>
              </a:rPr>
              <a:t>приносишь подарки детям в новый год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315395406_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629" y="2071678"/>
            <a:ext cx="6790257" cy="4522311"/>
          </a:xfrm>
          <a:prstGeom prst="rect">
            <a:avLst/>
          </a:prstGeom>
        </p:spPr>
      </p:pic>
      <p:pic>
        <p:nvPicPr>
          <p:cNvPr id="7" name="iz_multfilma_masha_i_medved_-_novogodnyaya_pesn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1|3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3.1|63.4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2|5.1|60.7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6|7.1|50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9|7.1|81.5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4|5.4|99.1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90</Words>
  <Application>Microsoft Office PowerPoint</Application>
  <PresentationFormat>Экран (4:3)</PresentationFormat>
  <Paragraphs>17</Paragraphs>
  <Slides>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называют Деда Мороза в разных странах мира? </vt:lpstr>
      <vt:lpstr>Россия – Дед Мороз</vt:lpstr>
      <vt:lpstr>Австралия, США — Санта Клаус. </vt:lpstr>
      <vt:lpstr>Алтайский край — Соок-Таадак</vt:lpstr>
      <vt:lpstr>Англия — Батюшка Рождество</vt:lpstr>
      <vt:lpstr>Италия — фея Бефана </vt:lpstr>
      <vt:lpstr>Финляндия — Йоулупукки</vt:lpstr>
      <vt:lpstr>Франция — Дед Январь, Пер Ноэль. </vt:lpstr>
      <vt:lpstr>Но какой бы ты ни был Дед Мороз, ты приносишь подарки детям в новый год!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35</cp:revision>
  <dcterms:created xsi:type="dcterms:W3CDTF">2012-11-18T13:49:01Z</dcterms:created>
  <dcterms:modified xsi:type="dcterms:W3CDTF">2012-11-19T16:49:41Z</dcterms:modified>
</cp:coreProperties>
</file>