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7211-7699-4AEF-A941-719D014A781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84B7-3652-4FDD-9DC6-D13878BEAC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7211-7699-4AEF-A941-719D014A781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84B7-3652-4FDD-9DC6-D13878BE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7211-7699-4AEF-A941-719D014A781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84B7-3652-4FDD-9DC6-D13878BE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7211-7699-4AEF-A941-719D014A781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84B7-3652-4FDD-9DC6-D13878BE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7211-7699-4AEF-A941-719D014A781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08A84B7-3652-4FDD-9DC6-D13878BEACC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7211-7699-4AEF-A941-719D014A781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84B7-3652-4FDD-9DC6-D13878BE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7211-7699-4AEF-A941-719D014A781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84B7-3652-4FDD-9DC6-D13878BE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7211-7699-4AEF-A941-719D014A781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84B7-3652-4FDD-9DC6-D13878BE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7211-7699-4AEF-A941-719D014A781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84B7-3652-4FDD-9DC6-D13878BE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7211-7699-4AEF-A941-719D014A781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84B7-3652-4FDD-9DC6-D13878BE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7211-7699-4AEF-A941-719D014A781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84B7-3652-4FDD-9DC6-D13878BEA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6EA7211-7699-4AEF-A941-719D014A781D}" type="datetimeFigureOut">
              <a:rPr lang="ru-RU" smtClean="0"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8A84B7-3652-4FDD-9DC6-D13878BEACC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" name="Содержимое 3" descr="DSC_03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00200"/>
            <a:ext cx="7704855" cy="49251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Художественная деятельность.</a:t>
            </a:r>
            <a:br>
              <a:rPr lang="ru-RU" dirty="0" smtClean="0"/>
            </a:br>
            <a:r>
              <a:rPr lang="ru-RU" dirty="0" smtClean="0"/>
              <a:t>Раскрашивание лучиков для солнышка.</a:t>
            </a:r>
            <a:endParaRPr lang="ru-RU" dirty="0"/>
          </a:p>
        </p:txBody>
      </p:sp>
      <p:pic>
        <p:nvPicPr>
          <p:cNvPr id="4" name="Содержимое 3" descr="DSC_0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2060848"/>
            <a:ext cx="4104456" cy="3960440"/>
          </a:xfrm>
        </p:spPr>
      </p:pic>
      <p:pic>
        <p:nvPicPr>
          <p:cNvPr id="5" name="Рисунок 4" descr="DSC_0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5989" y="2060848"/>
            <a:ext cx="4668011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_0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3960440" cy="2879725"/>
          </a:xfrm>
        </p:spPr>
      </p:pic>
      <p:pic>
        <p:nvPicPr>
          <p:cNvPr id="5" name="Рисунок 4" descr="DSC_0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212976"/>
            <a:ext cx="4032448" cy="3096344"/>
          </a:xfrm>
          <a:prstGeom prst="rect">
            <a:avLst/>
          </a:prstGeom>
        </p:spPr>
      </p:pic>
      <p:pic>
        <p:nvPicPr>
          <p:cNvPr id="6" name="Рисунок 5" descr="DSC_0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548680"/>
            <a:ext cx="4392488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500" dirty="0" smtClean="0"/>
              <a:t>Дети знакомы с названием города</a:t>
            </a:r>
          </a:p>
          <a:p>
            <a:r>
              <a:rPr lang="ru-RU" sz="3500" dirty="0" smtClean="0"/>
              <a:t>Пытаются самостоятельно рассказывать о месте, которое изображено на фотографии</a:t>
            </a:r>
          </a:p>
          <a:p>
            <a:r>
              <a:rPr lang="ru-RU" sz="3500" dirty="0" smtClean="0"/>
              <a:t>Узнают знакомы места, изображенные на фотографиях</a:t>
            </a:r>
          </a:p>
          <a:p>
            <a:r>
              <a:rPr lang="ru-RU" sz="3500" dirty="0" smtClean="0"/>
              <a:t>Умеют держать кисточку и работать с краской</a:t>
            </a:r>
            <a:endParaRPr lang="ru-RU" sz="3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внимание.</a:t>
            </a:r>
            <a:endParaRPr lang="ru-RU"/>
          </a:p>
        </p:txBody>
      </p:sp>
      <p:pic>
        <p:nvPicPr>
          <p:cNvPr id="4" name="Содержимое 3" descr="DSC_0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4368" y="1600200"/>
            <a:ext cx="6275263" cy="47085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39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Физкультминутка</vt:lpstr>
      <vt:lpstr>Художественная деятельность. Раскрашивание лучиков для солнышка.</vt:lpstr>
      <vt:lpstr>Слайд 3</vt:lpstr>
      <vt:lpstr>Результаты.</vt:lpstr>
      <vt:lpstr>Спасибо за внимание.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Физкультминутка</dc:title>
  <dc:creator>Windows</dc:creator>
  <cp:lastModifiedBy>Windows</cp:lastModifiedBy>
  <cp:revision>1</cp:revision>
  <dcterms:created xsi:type="dcterms:W3CDTF">2014-11-22T14:07:14Z</dcterms:created>
  <dcterms:modified xsi:type="dcterms:W3CDTF">2014-11-22T14:07:43Z</dcterms:modified>
</cp:coreProperties>
</file>