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2" r:id="rId5"/>
    <p:sldId id="264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C270A4-DD7C-490F-87B9-C281196DD33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BBDA2B-0D54-4692-AB86-BB81407A9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229600" cy="151216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ОБРАЗОВАТЕЛЬНАЯ ДЕЯТЕЛЬНОСТЬ В ПЕРВОЙ МЛАДШЕЙ ГРУППЕ «МОЙ ЛЮБИМЫЙ ГОРОД»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_0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Цель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000" dirty="0" smtClean="0"/>
              <a:t>Уточнить знания детей о названии родного города и о том, что наш город красивый, большой.</a:t>
            </a:r>
            <a:endParaRPr lang="ru-RU" sz="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700808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000" dirty="0" smtClean="0"/>
              <a:t>Познакомить детей с главными его достопримечательностями города; вызвать у детей чувство восхищения красотой родного города. </a:t>
            </a:r>
          </a:p>
          <a:p>
            <a:endParaRPr lang="ru-RU" sz="1000" dirty="0" smtClean="0"/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Воспитывать любовь к родному городу и чувство гордости за него, желание сделать его еще красивее.  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/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Развивать словарный запас детей, воображение, умение работать кисточкой.</a:t>
            </a:r>
            <a:endParaRPr lang="ru-RU" sz="3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ЗАДАЧИ:</a:t>
            </a:r>
            <a:endParaRPr kumimoji="0" lang="ru-RU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Образовательные области: «Познавательное  развитие», «Речевое развитие», «Художественное творчество» </a:t>
            </a:r>
          </a:p>
          <a:p>
            <a:r>
              <a:rPr lang="ru-RU" sz="4000" dirty="0" smtClean="0"/>
              <a:t> Виды деятельности: познавательная, коммуникативная, </a:t>
            </a:r>
          </a:p>
          <a:p>
            <a:pPr>
              <a:buNone/>
            </a:pPr>
            <a:r>
              <a:rPr lang="ru-RU" sz="4000" dirty="0" smtClean="0"/>
              <a:t>   двигательная, </a:t>
            </a:r>
          </a:p>
          <a:p>
            <a:pPr>
              <a:buNone/>
            </a:pPr>
            <a:r>
              <a:rPr lang="ru-RU" sz="4000" dirty="0" smtClean="0"/>
              <a:t>   художественная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75989" cy="3356992"/>
          </a:xfrm>
        </p:spPr>
      </p:pic>
      <p:pic>
        <p:nvPicPr>
          <p:cNvPr id="5" name="Рисунок 4" descr="DSC_0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8" y="0"/>
            <a:ext cx="4764021" cy="3356992"/>
          </a:xfrm>
          <a:prstGeom prst="rect">
            <a:avLst/>
          </a:prstGeom>
        </p:spPr>
      </p:pic>
      <p:pic>
        <p:nvPicPr>
          <p:cNvPr id="6" name="Рисунок 5" descr="DSC_0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40968"/>
            <a:ext cx="4572000" cy="3717032"/>
          </a:xfrm>
          <a:prstGeom prst="rect">
            <a:avLst/>
          </a:prstGeom>
        </p:spPr>
      </p:pic>
      <p:pic>
        <p:nvPicPr>
          <p:cNvPr id="7" name="Рисунок 6" descr="DSC_02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449999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Краткий рассказ о достопримечательностях города с показом фотографий</a:t>
            </a:r>
            <a:endParaRPr lang="ru-RU" dirty="0"/>
          </a:p>
        </p:txBody>
      </p:sp>
      <p:pic>
        <p:nvPicPr>
          <p:cNvPr id="4" name="Содержимое 3" descr="DSC_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72807" cy="492514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115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ОБРАЗОВАТЕЛЬНАЯ ДЕЯТЕЛЬНОСТЬ В ПЕРВОЙ МЛАДШЕЙ ГРУППЕ «МОЙ ЛЮБИМЫЙ ГОРОД»</vt:lpstr>
      <vt:lpstr>Цель.</vt:lpstr>
      <vt:lpstr>Слайд 3</vt:lpstr>
      <vt:lpstr>Слайд 4</vt:lpstr>
      <vt:lpstr>Слайд 5</vt:lpstr>
      <vt:lpstr>Краткий рассказ о достопримечательностях города с показом фотографий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ДЕЯТЕЛЬНОСТЬ В ПЕРВОЙ МЛАДШЕЙ ГРУППЕ «МОЙ ЛЮБИМЫЙ ГОРОД»</dc:title>
  <dc:creator>Windows</dc:creator>
  <cp:lastModifiedBy>Windows</cp:lastModifiedBy>
  <cp:revision>7</cp:revision>
  <dcterms:created xsi:type="dcterms:W3CDTF">2014-11-22T13:33:57Z</dcterms:created>
  <dcterms:modified xsi:type="dcterms:W3CDTF">2014-11-22T14:07:49Z</dcterms:modified>
</cp:coreProperties>
</file>