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5" r:id="rId5"/>
    <p:sldId id="28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6" autoAdjust="0"/>
    <p:restoredTop sz="94660"/>
  </p:normalViewPr>
  <p:slideViewPr>
    <p:cSldViewPr>
      <p:cViewPr varScale="1">
        <p:scale>
          <a:sx n="80" d="100"/>
          <a:sy n="80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фоны презентаций\01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29066"/>
            <a:ext cx="8183880" cy="2643206"/>
          </a:xfrm>
        </p:spPr>
        <p:txBody>
          <a:bodyPr>
            <a:normAutofit/>
          </a:bodyPr>
          <a:lstStyle/>
          <a:p>
            <a:pPr algn="ctr"/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52" name="Picture 4" descr="D:\фото для паспорта группы\P10609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10906" y="530225"/>
            <a:ext cx="4304432" cy="3255965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3071802" y="3286124"/>
            <a:ext cx="5857916" cy="3357586"/>
          </a:xfrm>
          <a:prstGeom prst="horizontalScroll">
            <a:avLst>
              <a:gd name="adj" fmla="val 21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Эта группа «Улыбка» зовётся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Хорошо здесь ребятам живётся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Все молодцы, да удальцы,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Есть танцоры, есть певцы.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Обаятельные и самостоятельные,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Говорливые и спокойные,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Все уважения достойные.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фоны презентаций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14282" y="357166"/>
            <a:ext cx="6143668" cy="2143140"/>
          </a:xfrm>
          <a:prstGeom prst="cloudCallout">
            <a:avLst>
              <a:gd name="adj1" fmla="val -33678"/>
              <a:gd name="adj2" fmla="val 85126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/>
              <a:t>Мамы, папы, мы скучаем</a:t>
            </a:r>
          </a:p>
          <a:p>
            <a:pPr algn="ctr">
              <a:buNone/>
            </a:pPr>
            <a:r>
              <a:rPr lang="ru-RU" dirty="0" smtClean="0"/>
              <a:t>Но без дела не сидим.</a:t>
            </a:r>
          </a:p>
          <a:p>
            <a:pPr algn="ctr">
              <a:buNone/>
            </a:pPr>
            <a:r>
              <a:rPr lang="ru-RU" dirty="0" smtClean="0"/>
              <a:t>Всё что делаем сегодня,</a:t>
            </a:r>
          </a:p>
          <a:p>
            <a:pPr algn="ctr">
              <a:buNone/>
            </a:pPr>
            <a:r>
              <a:rPr lang="ru-RU" dirty="0" smtClean="0"/>
              <a:t>Рассказать мы вам хотим!</a:t>
            </a:r>
          </a:p>
        </p:txBody>
      </p:sp>
      <p:pic>
        <p:nvPicPr>
          <p:cNvPr id="4" name="Рисунок 3" descr="IMG_3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4716016" cy="3537012"/>
          </a:xfrm>
          <a:prstGeom prst="rect">
            <a:avLst/>
          </a:prstGeom>
        </p:spPr>
      </p:pic>
      <p:pic>
        <p:nvPicPr>
          <p:cNvPr id="5" name="Рисунок 4" descr="IMG_3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996952"/>
            <a:ext cx="3347863" cy="2870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фоны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-3123728"/>
            <a:ext cx="14420850" cy="1084897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-684584" y="-603448"/>
            <a:ext cx="4786346" cy="4929222"/>
          </a:xfrm>
          <a:prstGeom prst="cloudCallout">
            <a:avLst>
              <a:gd name="adj1" fmla="val 74516"/>
              <a:gd name="adj2" fmla="val 3934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Здоровый дух в здоровом теле!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этом вечно нам твердят!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знаем – спорт на самом деле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Полезен очень для ребят!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спортом дружим не напрасно.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цель свою мы видим ясно: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Хотим быстрее подрасти,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России славу принести!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 descr="IMG_2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4163955" cy="3122966"/>
          </a:xfrm>
          <a:prstGeom prst="rect">
            <a:avLst/>
          </a:prstGeom>
        </p:spPr>
      </p:pic>
      <p:pic>
        <p:nvPicPr>
          <p:cNvPr id="9" name="Рисунок 8" descr="IMG_2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4572000" cy="3429000"/>
          </a:xfrm>
          <a:prstGeom prst="rect">
            <a:avLst/>
          </a:prstGeom>
        </p:spPr>
      </p:pic>
      <p:pic>
        <p:nvPicPr>
          <p:cNvPr id="10" name="Рисунок 9" descr="IMG_1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 anchor="t">
            <a:normAutofit/>
          </a:bodyPr>
          <a:lstStyle/>
          <a:p>
            <a:pPr algn="l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429124" y="2174873"/>
            <a:ext cx="68264" cy="111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9" descr="IMG_23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V="1">
            <a:off x="1698096" y="6126163"/>
            <a:ext cx="61383" cy="460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3586" y="2000239"/>
            <a:ext cx="45719" cy="1746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9" name="Picture 3" descr="D:\фото для паспорта группы\P10609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0"/>
            <a:ext cx="4105732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142844" y="214290"/>
            <a:ext cx="4572032" cy="3643338"/>
          </a:xfrm>
          <a:prstGeom prst="cloudCallout">
            <a:avLst>
              <a:gd name="adj1" fmla="val 53276"/>
              <a:gd name="adj2" fmla="val 779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 каждом магазине</a:t>
            </a:r>
            <a:br>
              <a:rPr lang="ru-RU" dirty="0" smtClean="0"/>
            </a:br>
            <a:r>
              <a:rPr lang="ru-RU" dirty="0" smtClean="0"/>
              <a:t>Вы сможете купить</a:t>
            </a:r>
            <a:br>
              <a:rPr lang="ru-RU" dirty="0" smtClean="0"/>
            </a:br>
            <a:r>
              <a:rPr lang="ru-RU" dirty="0" smtClean="0"/>
              <a:t>И в небольшой корзине </a:t>
            </a:r>
            <a:br>
              <a:rPr lang="ru-RU" dirty="0" smtClean="0"/>
            </a:br>
            <a:r>
              <a:rPr lang="ru-RU" dirty="0" smtClean="0"/>
              <a:t>Удачно разместить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Конфеты и бананы,</a:t>
            </a:r>
            <a:br>
              <a:rPr lang="ru-RU" dirty="0" smtClean="0"/>
            </a:br>
            <a:r>
              <a:rPr lang="ru-RU" dirty="0" smtClean="0"/>
              <a:t>Машину, капли в нос,</a:t>
            </a:r>
            <a:br>
              <a:rPr lang="ru-RU" dirty="0" smtClean="0"/>
            </a:br>
            <a:r>
              <a:rPr lang="ru-RU" dirty="0" smtClean="0"/>
              <a:t>Бульдозеры и краны,</a:t>
            </a:r>
            <a:br>
              <a:rPr lang="ru-RU" dirty="0" smtClean="0"/>
            </a:br>
            <a:r>
              <a:rPr lang="ru-RU" dirty="0" smtClean="0"/>
              <a:t>Скамейки и фонтаны</a:t>
            </a:r>
            <a:br>
              <a:rPr lang="ru-RU" dirty="0" smtClean="0"/>
            </a:br>
            <a:r>
              <a:rPr lang="ru-RU" dirty="0" smtClean="0"/>
              <a:t>И даже паровоз!</a:t>
            </a:r>
            <a:endParaRPr lang="ru-RU" dirty="0"/>
          </a:p>
        </p:txBody>
      </p:sp>
      <p:pic>
        <p:nvPicPr>
          <p:cNvPr id="11" name="Рисунок 10" descr="IMG_2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789040"/>
            <a:ext cx="3251200" cy="2438400"/>
          </a:xfrm>
          <a:prstGeom prst="rect">
            <a:avLst/>
          </a:prstGeom>
        </p:spPr>
      </p:pic>
      <p:pic>
        <p:nvPicPr>
          <p:cNvPr id="13" name="Рисунок 12" descr="IMG_29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284984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3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0" y="332656"/>
            <a:ext cx="4429156" cy="2928958"/>
          </a:xfrm>
          <a:prstGeom prst="cloudCallout">
            <a:avLst>
              <a:gd name="adj1" fmla="val 57125"/>
              <a:gd name="adj2" fmla="val -740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шьёт, кто что-то вышивает,</a:t>
            </a:r>
            <a:br>
              <a:rPr lang="ru-RU" b="1" dirty="0" smtClean="0"/>
            </a:br>
            <a:r>
              <a:rPr lang="ru-RU" b="1" dirty="0" smtClean="0"/>
              <a:t>Кто, молча голову склонив, </a:t>
            </a:r>
            <a:br>
              <a:rPr lang="ru-RU" b="1" dirty="0" smtClean="0"/>
            </a:br>
            <a:r>
              <a:rPr lang="ru-RU" b="1" dirty="0" smtClean="0"/>
              <a:t>Над экспериментом  долго размышляет! 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Рисунок 6" descr="IMG_2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404664"/>
            <a:ext cx="3456384" cy="2592288"/>
          </a:xfrm>
          <a:prstGeom prst="rect">
            <a:avLst/>
          </a:prstGeom>
        </p:spPr>
      </p:pic>
      <p:pic>
        <p:nvPicPr>
          <p:cNvPr id="8" name="Рисунок 7" descr="IMG_2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56992"/>
            <a:ext cx="3635896" cy="2726922"/>
          </a:xfrm>
          <a:prstGeom prst="rect">
            <a:avLst/>
          </a:prstGeom>
        </p:spPr>
      </p:pic>
      <p:pic>
        <p:nvPicPr>
          <p:cNvPr id="10" name="Рисунок 9" descr="IMG_2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29000"/>
            <a:ext cx="3432382" cy="257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45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</vt:lpstr>
      <vt:lpstr>Слайд 2</vt:lpstr>
      <vt:lpstr>Слайд 3</vt:lpstr>
      <vt:lpstr>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группы</dc:title>
  <dc:creator>ромашка 11группа</dc:creator>
  <cp:lastModifiedBy>Admin</cp:lastModifiedBy>
  <cp:revision>66</cp:revision>
  <dcterms:modified xsi:type="dcterms:W3CDTF">2014-07-20T15:46:56Z</dcterms:modified>
</cp:coreProperties>
</file>