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359F1-CBC7-4A10-B617-4A629AD8D08E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663F0-103D-4C96-91D0-5DAFC1601C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63F0-103D-4C96-91D0-5DAFC1601CA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ACCA23-4177-47DB-860A-C53D73845D8A}" type="datetimeFigureOut">
              <a:rPr lang="ru-RU" smtClean="0"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5A6A-DC12-48CB-97D1-8FDD1DB836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 ЭКОЛОГИЯ ЧЕЛОВЕКА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Экология человека – это научное направление, изучающее взаимодействие людей с окружающей их средой.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Экологические факторы – это экологические факторы воздействующие на организмы.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СОЦИАЛЬНОЕ  ЗДОРОВЬЕ  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 ЭТО   СИСТЕМА  МОТИВОВ    И  ЦЕННОСТЕЙ,  РЕГУЛИРУЮЩИХ ПОВЕДЕНИЕ.  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 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НА  ЗДОРОВЬЕ  ОКАЗЫВАЕТ  ВЛИЯНИЕ 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ОБРАЗ  ЖИЗНИ  ЧЕЛОВЕКА.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ЭТО  СПОСОБ  ЖИЗНЕДЕЯТЕЛЬНОСТИ  ЛЮДЕЙ   В  ОБЩЕСТВЕННЫХ  УСЛОВИЯХ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ЗДОРОВЫЙ   ОБРАЗ  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ЭТО   ПОВЕДЕНИЕ,  НАПРАВЛЕННОЕ  НА УКРЕПЛЕНИЕ  ЗДОРОВЬЯ  И  ОСНОВАННОЕ  НА  ГИГИЕНИЧЕСКИХ  НОРМАХ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ГЛАВНЫЕ  УСЛОВИЯ  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СПОСОБСТВУЮЩИЕ  УКРЕПЛЕНИЮ  </a:t>
            </a:r>
            <a:r>
              <a:rPr lang="ru-RU" sz="4000" b="1" dirty="0" smtClean="0">
                <a:solidFill>
                  <a:srgbClr val="FF0000"/>
                </a:solidFill>
              </a:rPr>
              <a:t>ЗДОРОВЬЯ</a:t>
            </a:r>
            <a:r>
              <a:rPr lang="ru-RU" sz="4000" dirty="0" smtClean="0"/>
              <a:t>,  ЯВЛЯЮТСЯ:</a:t>
            </a: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РЕЖИМ ДНЯ;</a:t>
            </a: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ДВИГАТЕЛЬНАЯ  АКТИВНОСТЬ;</a:t>
            </a: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ПИТАНИЕ;</a:t>
            </a: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ОБЩЕНИЕ  С  ПРИРОДОЙ.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Экология растений изучает …</a:t>
            </a:r>
          </a:p>
          <a:p>
            <a:endParaRPr lang="ru-RU" sz="4400" dirty="0" smtClean="0"/>
          </a:p>
          <a:p>
            <a:r>
              <a:rPr lang="ru-RU" sz="4400" dirty="0" smtClean="0"/>
              <a:t>Экология животных изучает …</a:t>
            </a:r>
          </a:p>
          <a:p>
            <a:endParaRPr lang="ru-RU" sz="4400" dirty="0" smtClean="0"/>
          </a:p>
          <a:p>
            <a:r>
              <a:rPr lang="ru-RU" sz="4400" dirty="0" smtClean="0"/>
              <a:t>Назовите среды обитания живых организмов.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Запишите   в   таблицу   примеры экологических   факторов,   используя текст учебника.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42909" y="1643063"/>
          <a:ext cx="928690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445"/>
                <a:gridCol w="2756316"/>
                <a:gridCol w="327314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Экологические    факторы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ГРУППА</a:t>
                      </a:r>
                      <a:r>
                        <a:rPr lang="ru-RU" sz="2800" baseline="0" dirty="0" smtClean="0"/>
                        <a:t> ФАКТОРОВ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ПРИРОДНЫЕ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АНТРОПОГЕННЫЕ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r>
                        <a:rPr lang="ru-RU" sz="2400" dirty="0" smtClean="0"/>
                        <a:t>.ФИЗИЧЕСКИЕ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2.</a:t>
                      </a:r>
                      <a:r>
                        <a:rPr lang="ru-RU" sz="2400" dirty="0" smtClean="0"/>
                        <a:t>ХИМИЧЕСКИЕ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3.</a:t>
                      </a:r>
                      <a:r>
                        <a:rPr lang="ru-RU" sz="2400" dirty="0" smtClean="0"/>
                        <a:t>БИОЛОГИЧЕСКИЕ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ЗАПОЛНИТЕ  ТАБЛИЦУ: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286908" cy="535782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ПИЩЕВЫЕ ПРОДУКТЫ,    ГИДРОСФЕРА, ЧЕЛОВЕК,   ПОЧВА,   ЖИВОТНЫЕ,  АТМОСФЕРА, ЗАГРЯЗНЯЮЩИЕ ВЕЩЕСТВА,    РАСТЕНИЯ.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571612"/>
            <a:ext cx="58579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2285992"/>
            <a:ext cx="2143140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57554" y="2285992"/>
            <a:ext cx="2500330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572264" y="2285992"/>
            <a:ext cx="2143108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3357562"/>
            <a:ext cx="321471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3357562"/>
            <a:ext cx="335758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4143380"/>
            <a:ext cx="314327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143240" y="5000636"/>
            <a:ext cx="2857520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071670" y="200024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29124" y="200024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500826" y="200024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86116" y="371475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214942" y="371475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2571736" y="2285992"/>
            <a:ext cx="78581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5857884" y="2285992"/>
            <a:ext cx="71438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286248" y="450057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4143372" y="3286124"/>
            <a:ext cx="92869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лыбающееся лицо 32"/>
          <p:cNvSpPr/>
          <p:nvPr/>
        </p:nvSpPr>
        <p:spPr>
          <a:xfrm>
            <a:off x="285720" y="21429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войная стрелка вверх/вниз 34"/>
          <p:cNvSpPr/>
          <p:nvPr/>
        </p:nvSpPr>
        <p:spPr>
          <a:xfrm>
            <a:off x="1571604" y="2714620"/>
            <a:ext cx="484632" cy="6429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верх/вниз 35"/>
          <p:cNvSpPr/>
          <p:nvPr/>
        </p:nvSpPr>
        <p:spPr>
          <a:xfrm>
            <a:off x="3357554" y="2714620"/>
            <a:ext cx="484632" cy="6429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войная стрелка вверх/вниз 36"/>
          <p:cNvSpPr/>
          <p:nvPr/>
        </p:nvSpPr>
        <p:spPr>
          <a:xfrm>
            <a:off x="5286380" y="2714620"/>
            <a:ext cx="484632" cy="6429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войная стрелка вверх/вниз 37"/>
          <p:cNvSpPr/>
          <p:nvPr/>
        </p:nvSpPr>
        <p:spPr>
          <a:xfrm>
            <a:off x="7358082" y="2714620"/>
            <a:ext cx="484632" cy="6429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но 2 38"/>
          <p:cNvSpPr/>
          <p:nvPr/>
        </p:nvSpPr>
        <p:spPr>
          <a:xfrm>
            <a:off x="8001024" y="457200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Тема урока: </a:t>
            </a:r>
            <a:r>
              <a:rPr lang="ru-RU" sz="4000" dirty="0" smtClean="0"/>
              <a:t>Здоровье и образ жизни.</a:t>
            </a:r>
            <a:br>
              <a:rPr lang="ru-RU" sz="4000" dirty="0" smtClean="0"/>
            </a:br>
            <a:r>
              <a:rPr lang="ru-RU" sz="2700" i="1" u="sng" dirty="0" smtClean="0"/>
              <a:t>Режим  дня – это жизнь  по  определенному распорядку.</a:t>
            </a:r>
            <a:endParaRPr lang="ru-RU" sz="27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ВСПОМНИТЕ!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43182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ОРГАН, 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  ОРГАНОВ, 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ЖИЗНЕННЫЕ  ФУНКЦИИ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ОРГАНИЗМА.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Человек – </a:t>
            </a:r>
            <a:r>
              <a:rPr lang="ru-RU" sz="4000" dirty="0" err="1" smtClean="0"/>
              <a:t>биосоциальное</a:t>
            </a:r>
            <a:r>
              <a:rPr lang="ru-RU" sz="4000" dirty="0" smtClean="0"/>
              <a:t> существо.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С одной стороны, человек является неотъемлемой частью живой природы, а с другой – развитие и воспитание людей невозможно вне человеческого общества.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sz="4000" b="1" dirty="0" smtClean="0">
                <a:solidFill>
                  <a:srgbClr val="FF0000"/>
                </a:solidFill>
              </a:rPr>
              <a:t>Докажите,  что  человек  -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это  часть  природы.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ЗДОРОВЬЕ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50828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     ЭТО  СОСТОЯНИЕ  ПОЛНОГО  ФИЗИЧЕСКОГО, ПСИХИЧЕСКОГО  И  СОЦИАЛЬНОГО  БЛАГОПОЛУЧИЯ,  А  НЕ  ТОЛЬКО  ОТСУТСТВИЕ  БОЛЕЗНЕЙ  И  ФИЗИЧЕСКИХ  НЕДОСТАТКОВ.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РАЗЛИЧАЮТ  ЗДОРОВЬЕ: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ФИЗИЧЕСКОЕ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ПСИХИЧЕСКОЕ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СОЦИАЛЬНОЕ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ФИЗИЧЕСКОЕ ЗДОРОВЬЕ  -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5400" b="1" dirty="0" smtClean="0">
                <a:solidFill>
                  <a:srgbClr val="002060"/>
                </a:solidFill>
              </a:rPr>
              <a:t>ЭТО  СОСТОЯНИЕ ОРГАНОВ  И  СИСТЕМ  ОРГАНОВ,  ЖИЗНЕННЫХ ФУНКЦИЙ  ОРГАНИЗМА.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ПСИХИЧЕСКОЕ ЗДОРОВЬЕ 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5400" b="1" dirty="0" smtClean="0">
                <a:solidFill>
                  <a:srgbClr val="002060"/>
                </a:solidFill>
              </a:rPr>
              <a:t>ЭТО  СОСТОЯНИЕ  ПСИХИКИ,  ХАРАКТЕРИЗУЮЩЕЕСЯ  ОБЩИМ  ДУШЕВНЫМ  РАВНОВЕСИЕМ.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276</Words>
  <Application>Microsoft Office PowerPoint</Application>
  <PresentationFormat>Экран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ЧТО ИЗУЧАЕТ ЭКОЛОГИЯ ЧЕЛОВЕКА</vt:lpstr>
      <vt:lpstr>ЗАКОНЧИТЕ ПРЕДЛОЖЕНИЯ:</vt:lpstr>
      <vt:lpstr>Запишите   в   таблицу   примеры экологических   факторов,   используя текст учебника.</vt:lpstr>
      <vt:lpstr>       ЗАПОЛНИТЕ  ТАБЛИЦУ:</vt:lpstr>
      <vt:lpstr>Тема урока: Здоровье и образ жизни. Режим  дня – это жизнь  по  определенному распорядку.</vt:lpstr>
      <vt:lpstr>Человек – биосоциальное существо.</vt:lpstr>
      <vt:lpstr>ЗДОРОВЬЕ</vt:lpstr>
      <vt:lpstr>ФИЗИЧЕСКОЕ ЗДОРОВЬЕ  -</vt:lpstr>
      <vt:lpstr>ПСИХИЧЕСКОЕ ЗДОРОВЬЕ -</vt:lpstr>
      <vt:lpstr>СОЦИАЛЬНОЕ  ЗДОРОВЬЕ  -</vt:lpstr>
      <vt:lpstr>ОБРАЗ  ЖИЗНИ</vt:lpstr>
      <vt:lpstr>ЗДОРОВЫЙ   ОБРАЗ   ЖИЗНИ</vt:lpstr>
      <vt:lpstr>ГЛАВНЫЕ  УСЛОВИЯ  -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ИЗУЧАЕТ ЭКОЛОГИЯ ЧЕЛОВЕКА</dc:title>
  <dc:creator>ВИКТОР</dc:creator>
  <cp:lastModifiedBy>ВИКТОР</cp:lastModifiedBy>
  <cp:revision>19</cp:revision>
  <dcterms:created xsi:type="dcterms:W3CDTF">2011-09-15T15:26:16Z</dcterms:created>
  <dcterms:modified xsi:type="dcterms:W3CDTF">2011-09-15T18:27:44Z</dcterms:modified>
</cp:coreProperties>
</file>