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8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0712-803A-4CF9-94BC-50CEF2DF54E1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6089-26F9-4095-BACB-F6B2FBA1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6089-26F9-4095-BACB-F6B2FBA12A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CDA4BD-2AC8-4AC4-B985-67669BDC95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7B4572-4A20-43F2-AAEB-FD2E2A5D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000108"/>
            <a:ext cx="5105400" cy="175851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 участок</a:t>
            </a:r>
            <a:endParaRPr lang="ru-RU" sz="60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286388"/>
            <a:ext cx="5114778" cy="1101248"/>
          </a:xfrm>
        </p:spPr>
        <p:txBody>
          <a:bodyPr/>
          <a:lstStyle/>
          <a:p>
            <a:r>
              <a:rPr lang="ru-RU" dirty="0" smtClean="0"/>
              <a:t>Выполнила: Воробьева Светлана Николаевна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у наших у ворот</a:t>
            </a:r>
            <a:br>
              <a:rPr lang="ru-RU" dirty="0" smtClean="0"/>
            </a:br>
            <a:r>
              <a:rPr lang="ru-RU" dirty="0" smtClean="0"/>
              <a:t>Чудо- дерево растёт</a:t>
            </a:r>
            <a:endParaRPr lang="ru-RU" dirty="0"/>
          </a:p>
        </p:txBody>
      </p:sp>
      <p:pic>
        <p:nvPicPr>
          <p:cNvPr id="4" name="Содержимое 3" descr="Фото05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1609724"/>
            <a:ext cx="4429156" cy="51808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/>
              <a:t>А под этим деревом живут дружные зверюшки</a:t>
            </a:r>
            <a:endParaRPr lang="ru-RU" sz="3400" dirty="0"/>
          </a:p>
        </p:txBody>
      </p:sp>
      <p:pic>
        <p:nvPicPr>
          <p:cNvPr id="5" name="Содержимое 4" descr="Фото05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29124" y="1714488"/>
            <a:ext cx="3394472" cy="4525963"/>
          </a:xfrm>
        </p:spPr>
      </p:pic>
      <p:pic>
        <p:nvPicPr>
          <p:cNvPr id="6" name="Содержимое 5" descr="Фото05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42910" y="1785926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7242048" cy="20002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85725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+mn-lt"/>
                <a:cs typeface="Times New Roman" pitchFamily="18" charset="0"/>
              </a:rPr>
              <a:t>Стоит терем - теремок,</a:t>
            </a:r>
            <a:br>
              <a:rPr lang="ru-RU" sz="3400" dirty="0" smtClean="0">
                <a:latin typeface="+mn-lt"/>
                <a:cs typeface="Times New Roman" pitchFamily="18" charset="0"/>
              </a:rPr>
            </a:br>
            <a:r>
              <a:rPr lang="ru-RU" sz="3400" dirty="0" smtClean="0">
                <a:latin typeface="+mn-lt"/>
                <a:cs typeface="Times New Roman" pitchFamily="18" charset="0"/>
              </a:rPr>
              <a:t>Он не низок, не высок.</a:t>
            </a:r>
            <a:endParaRPr lang="ru-RU" sz="34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Фото05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643050"/>
            <a:ext cx="5429288" cy="478369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115196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/>
              <a:t>По мостовой, Взметая пыль, </a:t>
            </a:r>
            <a:br>
              <a:rPr lang="ru-RU" sz="3800" dirty="0"/>
            </a:br>
            <a:r>
              <a:rPr lang="ru-RU" sz="3800" dirty="0" smtClean="0"/>
              <a:t>Шел грузовой Автомобиль</a:t>
            </a:r>
            <a:r>
              <a:rPr lang="ru-RU" sz="32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Фото051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643050"/>
            <a:ext cx="7072362" cy="4862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/>
              <a:t>По улицам кружу</a:t>
            </a:r>
            <a:br>
              <a:rPr lang="ru-RU" sz="3400" dirty="0" smtClean="0"/>
            </a:br>
            <a:r>
              <a:rPr lang="ru-RU" sz="3400" dirty="0" smtClean="0"/>
              <a:t>Очень громко я жужжу</a:t>
            </a:r>
            <a:endParaRPr lang="ru-RU" sz="3400" dirty="0"/>
          </a:p>
        </p:txBody>
      </p:sp>
      <p:pic>
        <p:nvPicPr>
          <p:cNvPr id="4" name="Содержимое 3" descr="Фото05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609725"/>
            <a:ext cx="72152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снарядам ты шагай,</a:t>
            </a:r>
            <a:br>
              <a:rPr lang="ru-RU" dirty="0" smtClean="0"/>
            </a:br>
            <a:r>
              <a:rPr lang="ru-RU" dirty="0" smtClean="0"/>
              <a:t>Равновесие сохраняй</a:t>
            </a:r>
            <a:endParaRPr lang="ru-RU" dirty="0"/>
          </a:p>
        </p:txBody>
      </p:sp>
      <p:pic>
        <p:nvPicPr>
          <p:cNvPr id="5" name="Содержимое 4" descr="Фото05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Фото051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Если дождь пойдёт сильней,</a:t>
            </a:r>
            <a:br>
              <a:rPr lang="ru-RU" dirty="0" smtClean="0"/>
            </a:br>
            <a:r>
              <a:rPr lang="ru-RU" dirty="0" smtClean="0"/>
              <a:t>Забегай сюда скорей</a:t>
            </a:r>
            <a:endParaRPr lang="ru-RU" dirty="0"/>
          </a:p>
        </p:txBody>
      </p:sp>
      <p:pic>
        <p:nvPicPr>
          <p:cNvPr id="4" name="Содержимое 3" descr="Фото05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то05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928802"/>
            <a:ext cx="3000395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Мне не скучно без огня — </a:t>
            </a:r>
            <a:br>
              <a:rPr lang="ru-RU" dirty="0" smtClean="0"/>
            </a:br>
            <a:r>
              <a:rPr lang="ru-RU" dirty="0" smtClean="0"/>
              <a:t>Есть фонарик у меня.</a:t>
            </a:r>
            <a:endParaRPr lang="ru-RU" dirty="0"/>
          </a:p>
        </p:txBody>
      </p:sp>
      <p:pic>
        <p:nvPicPr>
          <p:cNvPr id="5" name="Содержимое 4" descr="Фото0526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3000364" y="1928802"/>
            <a:ext cx="2643206" cy="3929090"/>
          </a:xfrm>
        </p:spPr>
      </p:pic>
      <p:pic>
        <p:nvPicPr>
          <p:cNvPr id="1027" name="Picture 3" descr="C:\Users\User\Desktop\Фото0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1928802"/>
            <a:ext cx="2536820" cy="392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339042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"-</a:t>
            </a:r>
            <a:r>
              <a:rPr lang="ru-RU" dirty="0" smtClean="0"/>
              <a:t>Ты куда спешишь, лошадка?" </a:t>
            </a:r>
            <a:br>
              <a:rPr lang="ru-RU" dirty="0" smtClean="0"/>
            </a:br>
            <a:r>
              <a:rPr lang="ru-RU" dirty="0" smtClean="0"/>
              <a:t>"У меня с утра зарядка</a:t>
            </a:r>
            <a:endParaRPr lang="ru-RU" dirty="0"/>
          </a:p>
        </p:txBody>
      </p:sp>
      <p:pic>
        <p:nvPicPr>
          <p:cNvPr id="4" name="Содержимое 3" descr="Фото05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714487"/>
            <a:ext cx="6462184" cy="474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Пусть игрушки дружат с нами, </a:t>
            </a:r>
            <a:br>
              <a:rPr lang="ru-RU" sz="3600" dirty="0" smtClean="0"/>
            </a:br>
            <a:r>
              <a:rPr lang="ru-RU" sz="3600" dirty="0" smtClean="0"/>
              <a:t>Обижать мы их не станем </a:t>
            </a:r>
            <a:endParaRPr lang="ru-RU" sz="3600" dirty="0"/>
          </a:p>
        </p:txBody>
      </p:sp>
      <p:pic>
        <p:nvPicPr>
          <p:cNvPr id="5" name="Содержимое 4" descr="Фото05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Фото051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62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Наш участок</vt:lpstr>
      <vt:lpstr>Стоит терем - теремок, Он не низок, не высок.</vt:lpstr>
      <vt:lpstr>По мостовой, Взметая пыль,  Шел грузовой Автомобиль. </vt:lpstr>
      <vt:lpstr>По улицам кружу Очень громко я жужжу</vt:lpstr>
      <vt:lpstr>По снарядам ты шагай, Равновесие сохраняй</vt:lpstr>
      <vt:lpstr>Если дождь пойдёт сильней, Забегай сюда скорей</vt:lpstr>
      <vt:lpstr>Мне не скучно без огня —  Есть фонарик у меня.</vt:lpstr>
      <vt:lpstr>"-Ты куда спешишь, лошадка?"  "У меня с утра зарядка</vt:lpstr>
      <vt:lpstr>Пусть игрушки дружат с нами,  Обижать мы их не станем </vt:lpstr>
      <vt:lpstr>Как у наших у ворот Чудо- дерево растёт</vt:lpstr>
      <vt:lpstr>А под этим деревом живут дружные зверюшки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участок</dc:title>
  <dc:creator>User</dc:creator>
  <cp:lastModifiedBy>User</cp:lastModifiedBy>
  <cp:revision>16</cp:revision>
  <dcterms:created xsi:type="dcterms:W3CDTF">2014-09-03T16:41:01Z</dcterms:created>
  <dcterms:modified xsi:type="dcterms:W3CDTF">2014-11-09T17:41:29Z</dcterms:modified>
</cp:coreProperties>
</file>