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7" r:id="rId4"/>
    <p:sldId id="258" r:id="rId5"/>
    <p:sldId id="260" r:id="rId6"/>
    <p:sldId id="259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E16333-AC54-4FB2-ADF2-5E375FD8160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5DE500-FC44-46BB-81C0-5925BE244317}">
      <dgm:prSet phldrT="[Текст]"/>
      <dgm:spPr/>
      <dgm:t>
        <a:bodyPr/>
        <a:lstStyle/>
        <a:p>
          <a:r>
            <a:rPr lang="ru-RU" dirty="0" smtClean="0"/>
            <a:t>синонимы</a:t>
          </a:r>
          <a:endParaRPr lang="ru-RU" dirty="0"/>
        </a:p>
      </dgm:t>
    </dgm:pt>
    <dgm:pt modelId="{974D7451-B63B-40AB-849E-157D95BD85A6}" type="parTrans" cxnId="{51C819DB-A703-4CAB-80FA-82CE4339AA64}">
      <dgm:prSet/>
      <dgm:spPr/>
      <dgm:t>
        <a:bodyPr/>
        <a:lstStyle/>
        <a:p>
          <a:endParaRPr lang="ru-RU"/>
        </a:p>
      </dgm:t>
    </dgm:pt>
    <dgm:pt modelId="{A209EA10-AF67-453E-BABF-D8BE93D35920}" type="sibTrans" cxnId="{51C819DB-A703-4CAB-80FA-82CE4339AA64}">
      <dgm:prSet/>
      <dgm:spPr/>
      <dgm:t>
        <a:bodyPr/>
        <a:lstStyle/>
        <a:p>
          <a:endParaRPr lang="ru-RU"/>
        </a:p>
      </dgm:t>
    </dgm:pt>
    <dgm:pt modelId="{2DB82DA7-45BA-4BFA-9054-1D38521B0AD8}">
      <dgm:prSet phldrT="[Текст]"/>
      <dgm:spPr/>
      <dgm:t>
        <a:bodyPr/>
        <a:lstStyle/>
        <a:p>
          <a:r>
            <a:rPr lang="ru-RU" dirty="0" smtClean="0"/>
            <a:t>Грустить-печалиться</a:t>
          </a:r>
          <a:endParaRPr lang="ru-RU" dirty="0"/>
        </a:p>
      </dgm:t>
    </dgm:pt>
    <dgm:pt modelId="{B7BE0496-65D0-4401-959F-2757164629E6}" type="parTrans" cxnId="{A370C94A-90E0-4A9C-8475-A03862AD6206}">
      <dgm:prSet/>
      <dgm:spPr/>
      <dgm:t>
        <a:bodyPr/>
        <a:lstStyle/>
        <a:p>
          <a:endParaRPr lang="ru-RU"/>
        </a:p>
      </dgm:t>
    </dgm:pt>
    <dgm:pt modelId="{70A03926-125A-44A8-93DA-473B36BC1579}" type="sibTrans" cxnId="{A370C94A-90E0-4A9C-8475-A03862AD6206}">
      <dgm:prSet/>
      <dgm:spPr/>
      <dgm:t>
        <a:bodyPr/>
        <a:lstStyle/>
        <a:p>
          <a:endParaRPr lang="ru-RU"/>
        </a:p>
      </dgm:t>
    </dgm:pt>
    <dgm:pt modelId="{2BF4B816-C8BD-4C59-9607-F3223784A5D7}">
      <dgm:prSet phldrT="[Текст]"/>
      <dgm:spPr/>
      <dgm:t>
        <a:bodyPr/>
        <a:lstStyle/>
        <a:p>
          <a:r>
            <a:rPr lang="ru-RU" dirty="0" smtClean="0"/>
            <a:t>Дорога-путь</a:t>
          </a:r>
          <a:endParaRPr lang="ru-RU" dirty="0"/>
        </a:p>
      </dgm:t>
    </dgm:pt>
    <dgm:pt modelId="{6EBB5BE5-AA9E-4F83-B897-BF281F724FF0}" type="parTrans" cxnId="{17D93D01-5826-46FB-B065-D5719A9C3AE2}">
      <dgm:prSet/>
      <dgm:spPr/>
      <dgm:t>
        <a:bodyPr/>
        <a:lstStyle/>
        <a:p>
          <a:endParaRPr lang="ru-RU"/>
        </a:p>
      </dgm:t>
    </dgm:pt>
    <dgm:pt modelId="{64381F45-BEB8-400F-B7EF-628B3EF8A5D5}" type="sibTrans" cxnId="{17D93D01-5826-46FB-B065-D5719A9C3AE2}">
      <dgm:prSet/>
      <dgm:spPr/>
      <dgm:t>
        <a:bodyPr/>
        <a:lstStyle/>
        <a:p>
          <a:endParaRPr lang="ru-RU"/>
        </a:p>
      </dgm:t>
    </dgm:pt>
    <dgm:pt modelId="{64375525-137E-47DF-8311-E3806722CC11}">
      <dgm:prSet phldrT="[Текст]"/>
      <dgm:spPr/>
      <dgm:t>
        <a:bodyPr/>
        <a:lstStyle/>
        <a:p>
          <a:r>
            <a:rPr lang="ru-RU" dirty="0" smtClean="0"/>
            <a:t>Азбука-алфавит</a:t>
          </a:r>
          <a:endParaRPr lang="ru-RU" dirty="0"/>
        </a:p>
      </dgm:t>
    </dgm:pt>
    <dgm:pt modelId="{7B44949A-9565-4617-B859-04DCA144FD17}" type="parTrans" cxnId="{6E4259D4-88F8-495E-9AED-0E4F0B6E08DD}">
      <dgm:prSet/>
      <dgm:spPr/>
      <dgm:t>
        <a:bodyPr/>
        <a:lstStyle/>
        <a:p>
          <a:endParaRPr lang="ru-RU"/>
        </a:p>
      </dgm:t>
    </dgm:pt>
    <dgm:pt modelId="{46003E31-5B84-42F3-AAB9-CCF2D6F61A21}" type="sibTrans" cxnId="{6E4259D4-88F8-495E-9AED-0E4F0B6E08DD}">
      <dgm:prSet/>
      <dgm:spPr/>
      <dgm:t>
        <a:bodyPr/>
        <a:lstStyle/>
        <a:p>
          <a:endParaRPr lang="ru-RU"/>
        </a:p>
      </dgm:t>
    </dgm:pt>
    <dgm:pt modelId="{C6F3B903-371D-43DA-B1C3-CEFF290C2BC4}">
      <dgm:prSet phldrT="[Текст]"/>
      <dgm:spPr/>
      <dgm:t>
        <a:bodyPr/>
        <a:lstStyle/>
        <a:p>
          <a:r>
            <a:rPr lang="ru-RU" dirty="0" smtClean="0"/>
            <a:t>Вьюга-метель</a:t>
          </a:r>
          <a:endParaRPr lang="ru-RU" dirty="0"/>
        </a:p>
      </dgm:t>
    </dgm:pt>
    <dgm:pt modelId="{5FA39667-0231-45B5-AF7D-AE435C4D1489}" type="parTrans" cxnId="{DA29DD54-69EA-4AB3-84E7-20991A56E1F9}">
      <dgm:prSet/>
      <dgm:spPr/>
      <dgm:t>
        <a:bodyPr/>
        <a:lstStyle/>
        <a:p>
          <a:endParaRPr lang="ru-RU"/>
        </a:p>
      </dgm:t>
    </dgm:pt>
    <dgm:pt modelId="{2A2A3C1B-BD05-4642-B79C-762B79F17870}" type="sibTrans" cxnId="{DA29DD54-69EA-4AB3-84E7-20991A56E1F9}">
      <dgm:prSet/>
      <dgm:spPr/>
      <dgm:t>
        <a:bodyPr/>
        <a:lstStyle/>
        <a:p>
          <a:endParaRPr lang="ru-RU"/>
        </a:p>
      </dgm:t>
    </dgm:pt>
    <dgm:pt modelId="{CB6AD0EA-394D-4B70-B855-90111A4D53FF}">
      <dgm:prSet phldrT="[Текст]"/>
      <dgm:spPr/>
      <dgm:t>
        <a:bodyPr/>
        <a:lstStyle/>
        <a:p>
          <a:r>
            <a:rPr lang="ru-RU" dirty="0" smtClean="0"/>
            <a:t>близкие по значению</a:t>
          </a:r>
          <a:endParaRPr lang="ru-RU" dirty="0"/>
        </a:p>
      </dgm:t>
    </dgm:pt>
    <dgm:pt modelId="{97F81B0D-6542-431D-90B9-F2D0928F4590}" type="parTrans" cxnId="{59878DAF-26BC-44FD-823E-82F9C7EFB1DA}">
      <dgm:prSet/>
      <dgm:spPr/>
      <dgm:t>
        <a:bodyPr/>
        <a:lstStyle/>
        <a:p>
          <a:endParaRPr lang="ru-RU"/>
        </a:p>
      </dgm:t>
    </dgm:pt>
    <dgm:pt modelId="{618D5E92-7E9D-4FCA-9211-94125C9A2685}" type="sibTrans" cxnId="{59878DAF-26BC-44FD-823E-82F9C7EFB1DA}">
      <dgm:prSet/>
      <dgm:spPr/>
      <dgm:t>
        <a:bodyPr/>
        <a:lstStyle/>
        <a:p>
          <a:endParaRPr lang="ru-RU"/>
        </a:p>
      </dgm:t>
    </dgm:pt>
    <dgm:pt modelId="{85785BC6-9597-4B40-992B-CAFABFA5D529}">
      <dgm:prSet phldrT="[Текст]"/>
      <dgm:spPr/>
      <dgm:t>
        <a:bodyPr/>
        <a:lstStyle/>
        <a:p>
          <a:r>
            <a:rPr lang="ru-RU" dirty="0" smtClean="0"/>
            <a:t>Жара-зной</a:t>
          </a:r>
          <a:endParaRPr lang="ru-RU" dirty="0"/>
        </a:p>
      </dgm:t>
    </dgm:pt>
    <dgm:pt modelId="{926369EB-7245-407F-8CEF-1FEFC285E678}" type="parTrans" cxnId="{8774F954-A977-4F54-B33E-D659A1787DB7}">
      <dgm:prSet/>
      <dgm:spPr/>
      <dgm:t>
        <a:bodyPr/>
        <a:lstStyle/>
        <a:p>
          <a:endParaRPr lang="ru-RU"/>
        </a:p>
      </dgm:t>
    </dgm:pt>
    <dgm:pt modelId="{C908C004-6FDA-47F6-B51E-B2F7F693E26C}" type="sibTrans" cxnId="{8774F954-A977-4F54-B33E-D659A1787DB7}">
      <dgm:prSet/>
      <dgm:spPr/>
      <dgm:t>
        <a:bodyPr/>
        <a:lstStyle/>
        <a:p>
          <a:endParaRPr lang="ru-RU"/>
        </a:p>
      </dgm:t>
    </dgm:pt>
    <dgm:pt modelId="{46A43D93-24B7-43DB-A866-1CD717CE42B3}">
      <dgm:prSet phldrT="[Текст]"/>
      <dgm:spPr/>
      <dgm:t>
        <a:bodyPr/>
        <a:lstStyle/>
        <a:p>
          <a:r>
            <a:rPr lang="ru-RU" dirty="0" smtClean="0"/>
            <a:t>Солдат-воин</a:t>
          </a:r>
          <a:endParaRPr lang="ru-RU" dirty="0"/>
        </a:p>
      </dgm:t>
    </dgm:pt>
    <dgm:pt modelId="{705169A0-9ACC-472C-9ACF-06070A7ACF27}" type="parTrans" cxnId="{712DD63D-C596-439F-BA32-E56C00C20C66}">
      <dgm:prSet/>
      <dgm:spPr/>
      <dgm:t>
        <a:bodyPr/>
        <a:lstStyle/>
        <a:p>
          <a:endParaRPr lang="ru-RU"/>
        </a:p>
      </dgm:t>
    </dgm:pt>
    <dgm:pt modelId="{92DE4D7C-7F45-4EC1-8271-4D388FB379EB}" type="sibTrans" cxnId="{712DD63D-C596-439F-BA32-E56C00C20C66}">
      <dgm:prSet/>
      <dgm:spPr/>
      <dgm:t>
        <a:bodyPr/>
        <a:lstStyle/>
        <a:p>
          <a:endParaRPr lang="ru-RU"/>
        </a:p>
      </dgm:t>
    </dgm:pt>
    <dgm:pt modelId="{667A09BB-F2C3-4810-B108-EC6CBF145C98}">
      <dgm:prSet phldrT="[Текст]"/>
      <dgm:spPr/>
      <dgm:t>
        <a:bodyPr/>
        <a:lstStyle/>
        <a:p>
          <a:r>
            <a:rPr lang="ru-RU" dirty="0" smtClean="0"/>
            <a:t>слова</a:t>
          </a:r>
          <a:endParaRPr lang="ru-RU" dirty="0"/>
        </a:p>
      </dgm:t>
    </dgm:pt>
    <dgm:pt modelId="{3F335CB7-C4E6-4110-99EB-DDA158084D4C}" type="sibTrans" cxnId="{D5DE485B-2B8B-4063-98EB-2965B673EF6B}">
      <dgm:prSet/>
      <dgm:spPr/>
      <dgm:t>
        <a:bodyPr/>
        <a:lstStyle/>
        <a:p>
          <a:endParaRPr lang="ru-RU"/>
        </a:p>
      </dgm:t>
    </dgm:pt>
    <dgm:pt modelId="{B66739B4-C1B1-44AF-9AF0-0167D73DFE2B}" type="parTrans" cxnId="{D5DE485B-2B8B-4063-98EB-2965B673EF6B}">
      <dgm:prSet/>
      <dgm:spPr/>
      <dgm:t>
        <a:bodyPr/>
        <a:lstStyle/>
        <a:p>
          <a:endParaRPr lang="ru-RU"/>
        </a:p>
      </dgm:t>
    </dgm:pt>
    <dgm:pt modelId="{AA5AF8C3-0B9E-429C-8DC6-CE6DD575B584}" type="pres">
      <dgm:prSet presAssocID="{13E16333-AC54-4FB2-ADF2-5E375FD8160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C2FEE7-BEDA-446B-AB5C-AFF799C555A1}" type="pres">
      <dgm:prSet presAssocID="{B15DE500-FC44-46BB-81C0-5925BE244317}" presName="composite" presStyleCnt="0"/>
      <dgm:spPr/>
    </dgm:pt>
    <dgm:pt modelId="{294FB7E7-EB6D-41EF-8BF3-AECE27461328}" type="pres">
      <dgm:prSet presAssocID="{B15DE500-FC44-46BB-81C0-5925BE24431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6640C6-6608-4024-AF11-7BA299ADE61A}" type="pres">
      <dgm:prSet presAssocID="{B15DE500-FC44-46BB-81C0-5925BE244317}" presName="descendantText" presStyleLbl="alignAcc1" presStyleIdx="0" presStyleCnt="3" custScaleY="1003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1AF49D-D235-4D88-B955-568762515983}" type="pres">
      <dgm:prSet presAssocID="{A209EA10-AF67-453E-BABF-D8BE93D35920}" presName="sp" presStyleCnt="0"/>
      <dgm:spPr/>
    </dgm:pt>
    <dgm:pt modelId="{5C77D009-019D-4148-981B-253449199A8F}" type="pres">
      <dgm:prSet presAssocID="{667A09BB-F2C3-4810-B108-EC6CBF145C98}" presName="composite" presStyleCnt="0"/>
      <dgm:spPr/>
    </dgm:pt>
    <dgm:pt modelId="{A804EC5A-BEB1-42BF-B9BA-2AAC3B100ED1}" type="pres">
      <dgm:prSet presAssocID="{667A09BB-F2C3-4810-B108-EC6CBF145C9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6FA211-8DC6-4911-B8F2-5EC50FF11141}" type="pres">
      <dgm:prSet presAssocID="{667A09BB-F2C3-4810-B108-EC6CBF145C9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69A36B-5B21-40CE-8DA6-9A4097062244}" type="pres">
      <dgm:prSet presAssocID="{3F335CB7-C4E6-4110-99EB-DDA158084D4C}" presName="sp" presStyleCnt="0"/>
      <dgm:spPr/>
    </dgm:pt>
    <dgm:pt modelId="{B9252B6E-7A89-40B3-BAF1-723D79A5A33F}" type="pres">
      <dgm:prSet presAssocID="{CB6AD0EA-394D-4B70-B855-90111A4D53FF}" presName="composite" presStyleCnt="0"/>
      <dgm:spPr/>
    </dgm:pt>
    <dgm:pt modelId="{7A346878-5D20-4D0F-A4C6-6CD3733E4585}" type="pres">
      <dgm:prSet presAssocID="{CB6AD0EA-394D-4B70-B855-90111A4D53F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B36B36-E443-4458-BD1E-330BBE9FB7AB}" type="pres">
      <dgm:prSet presAssocID="{CB6AD0EA-394D-4B70-B855-90111A4D53FF}" presName="descendantText" presStyleLbl="alignAcc1" presStyleIdx="2" presStyleCnt="3" custLinFactNeighborX="608" custLinFactNeighborY="57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74F954-A977-4F54-B33E-D659A1787DB7}" srcId="{CB6AD0EA-394D-4B70-B855-90111A4D53FF}" destId="{85785BC6-9597-4B40-992B-CAFABFA5D529}" srcOrd="0" destOrd="0" parTransId="{926369EB-7245-407F-8CEF-1FEFC285E678}" sibTransId="{C908C004-6FDA-47F6-B51E-B2F7F693E26C}"/>
    <dgm:cxn modelId="{0865E171-56A5-4638-AB1E-3063D63E4AF4}" type="presOf" srcId="{2BF4B816-C8BD-4C59-9607-F3223784A5D7}" destId="{F46640C6-6608-4024-AF11-7BA299ADE61A}" srcOrd="0" destOrd="1" presId="urn:microsoft.com/office/officeart/2005/8/layout/chevron2"/>
    <dgm:cxn modelId="{17D93D01-5826-46FB-B065-D5719A9C3AE2}" srcId="{B15DE500-FC44-46BB-81C0-5925BE244317}" destId="{2BF4B816-C8BD-4C59-9607-F3223784A5D7}" srcOrd="1" destOrd="0" parTransId="{6EBB5BE5-AA9E-4F83-B897-BF281F724FF0}" sibTransId="{64381F45-BEB8-400F-B7EF-628B3EF8A5D5}"/>
    <dgm:cxn modelId="{75F1B7D9-516A-45D3-8236-CED5DD4D16BB}" type="presOf" srcId="{64375525-137E-47DF-8311-E3806722CC11}" destId="{C86FA211-8DC6-4911-B8F2-5EC50FF11141}" srcOrd="0" destOrd="0" presId="urn:microsoft.com/office/officeart/2005/8/layout/chevron2"/>
    <dgm:cxn modelId="{CC6EB4E5-9AEA-490E-8DE8-082C17CA97B0}" type="presOf" srcId="{C6F3B903-371D-43DA-B1C3-CEFF290C2BC4}" destId="{C86FA211-8DC6-4911-B8F2-5EC50FF11141}" srcOrd="0" destOrd="1" presId="urn:microsoft.com/office/officeart/2005/8/layout/chevron2"/>
    <dgm:cxn modelId="{9DEAA96E-99BA-4288-8585-8BD7F53F06FB}" type="presOf" srcId="{2DB82DA7-45BA-4BFA-9054-1D38521B0AD8}" destId="{F46640C6-6608-4024-AF11-7BA299ADE61A}" srcOrd="0" destOrd="0" presId="urn:microsoft.com/office/officeart/2005/8/layout/chevron2"/>
    <dgm:cxn modelId="{1DCC1BDB-6845-4E6D-838D-245FB93453B3}" type="presOf" srcId="{B15DE500-FC44-46BB-81C0-5925BE244317}" destId="{294FB7E7-EB6D-41EF-8BF3-AECE27461328}" srcOrd="0" destOrd="0" presId="urn:microsoft.com/office/officeart/2005/8/layout/chevron2"/>
    <dgm:cxn modelId="{A7C2E632-BCEC-444E-BB4A-9CAC8D7F082E}" type="presOf" srcId="{CB6AD0EA-394D-4B70-B855-90111A4D53FF}" destId="{7A346878-5D20-4D0F-A4C6-6CD3733E4585}" srcOrd="0" destOrd="0" presId="urn:microsoft.com/office/officeart/2005/8/layout/chevron2"/>
    <dgm:cxn modelId="{51C819DB-A703-4CAB-80FA-82CE4339AA64}" srcId="{13E16333-AC54-4FB2-ADF2-5E375FD81608}" destId="{B15DE500-FC44-46BB-81C0-5925BE244317}" srcOrd="0" destOrd="0" parTransId="{974D7451-B63B-40AB-849E-157D95BD85A6}" sibTransId="{A209EA10-AF67-453E-BABF-D8BE93D35920}"/>
    <dgm:cxn modelId="{A370C94A-90E0-4A9C-8475-A03862AD6206}" srcId="{B15DE500-FC44-46BB-81C0-5925BE244317}" destId="{2DB82DA7-45BA-4BFA-9054-1D38521B0AD8}" srcOrd="0" destOrd="0" parTransId="{B7BE0496-65D0-4401-959F-2757164629E6}" sibTransId="{70A03926-125A-44A8-93DA-473B36BC1579}"/>
    <dgm:cxn modelId="{6E4259D4-88F8-495E-9AED-0E4F0B6E08DD}" srcId="{667A09BB-F2C3-4810-B108-EC6CBF145C98}" destId="{64375525-137E-47DF-8311-E3806722CC11}" srcOrd="0" destOrd="0" parTransId="{7B44949A-9565-4617-B859-04DCA144FD17}" sibTransId="{46003E31-5B84-42F3-AAB9-CCF2D6F61A21}"/>
    <dgm:cxn modelId="{59878DAF-26BC-44FD-823E-82F9C7EFB1DA}" srcId="{13E16333-AC54-4FB2-ADF2-5E375FD81608}" destId="{CB6AD0EA-394D-4B70-B855-90111A4D53FF}" srcOrd="2" destOrd="0" parTransId="{97F81B0D-6542-431D-90B9-F2D0928F4590}" sibTransId="{618D5E92-7E9D-4FCA-9211-94125C9A2685}"/>
    <dgm:cxn modelId="{C1872A52-4F77-4BCD-8852-684753FCCACE}" type="presOf" srcId="{667A09BB-F2C3-4810-B108-EC6CBF145C98}" destId="{A804EC5A-BEB1-42BF-B9BA-2AAC3B100ED1}" srcOrd="0" destOrd="0" presId="urn:microsoft.com/office/officeart/2005/8/layout/chevron2"/>
    <dgm:cxn modelId="{712DD63D-C596-439F-BA32-E56C00C20C66}" srcId="{CB6AD0EA-394D-4B70-B855-90111A4D53FF}" destId="{46A43D93-24B7-43DB-A866-1CD717CE42B3}" srcOrd="1" destOrd="0" parTransId="{705169A0-9ACC-472C-9ACF-06070A7ACF27}" sibTransId="{92DE4D7C-7F45-4EC1-8271-4D388FB379EB}"/>
    <dgm:cxn modelId="{6AE38162-4380-4CA6-913F-D800FC853C27}" type="presOf" srcId="{85785BC6-9597-4B40-992B-CAFABFA5D529}" destId="{47B36B36-E443-4458-BD1E-330BBE9FB7AB}" srcOrd="0" destOrd="0" presId="urn:microsoft.com/office/officeart/2005/8/layout/chevron2"/>
    <dgm:cxn modelId="{6F912874-533A-4AC2-95BE-92DA816D4E9C}" type="presOf" srcId="{13E16333-AC54-4FB2-ADF2-5E375FD81608}" destId="{AA5AF8C3-0B9E-429C-8DC6-CE6DD575B584}" srcOrd="0" destOrd="0" presId="urn:microsoft.com/office/officeart/2005/8/layout/chevron2"/>
    <dgm:cxn modelId="{BE95B69F-DE60-4DFC-A02A-B915AF3E41CC}" type="presOf" srcId="{46A43D93-24B7-43DB-A866-1CD717CE42B3}" destId="{47B36B36-E443-4458-BD1E-330BBE9FB7AB}" srcOrd="0" destOrd="1" presId="urn:microsoft.com/office/officeart/2005/8/layout/chevron2"/>
    <dgm:cxn modelId="{D5DE485B-2B8B-4063-98EB-2965B673EF6B}" srcId="{13E16333-AC54-4FB2-ADF2-5E375FD81608}" destId="{667A09BB-F2C3-4810-B108-EC6CBF145C98}" srcOrd="1" destOrd="0" parTransId="{B66739B4-C1B1-44AF-9AF0-0167D73DFE2B}" sibTransId="{3F335CB7-C4E6-4110-99EB-DDA158084D4C}"/>
    <dgm:cxn modelId="{DA29DD54-69EA-4AB3-84E7-20991A56E1F9}" srcId="{667A09BB-F2C3-4810-B108-EC6CBF145C98}" destId="{C6F3B903-371D-43DA-B1C3-CEFF290C2BC4}" srcOrd="1" destOrd="0" parTransId="{5FA39667-0231-45B5-AF7D-AE435C4D1489}" sibTransId="{2A2A3C1B-BD05-4642-B79C-762B79F17870}"/>
    <dgm:cxn modelId="{3C67F3E7-CCCA-4C4B-964F-7ABF348BE7F7}" type="presParOf" srcId="{AA5AF8C3-0B9E-429C-8DC6-CE6DD575B584}" destId="{12C2FEE7-BEDA-446B-AB5C-AFF799C555A1}" srcOrd="0" destOrd="0" presId="urn:microsoft.com/office/officeart/2005/8/layout/chevron2"/>
    <dgm:cxn modelId="{A9BBC46D-6BD2-4133-95C9-D58C0864C1EE}" type="presParOf" srcId="{12C2FEE7-BEDA-446B-AB5C-AFF799C555A1}" destId="{294FB7E7-EB6D-41EF-8BF3-AECE27461328}" srcOrd="0" destOrd="0" presId="urn:microsoft.com/office/officeart/2005/8/layout/chevron2"/>
    <dgm:cxn modelId="{C9F74CD0-E87A-4B08-B027-FAC144B4D714}" type="presParOf" srcId="{12C2FEE7-BEDA-446B-AB5C-AFF799C555A1}" destId="{F46640C6-6608-4024-AF11-7BA299ADE61A}" srcOrd="1" destOrd="0" presId="urn:microsoft.com/office/officeart/2005/8/layout/chevron2"/>
    <dgm:cxn modelId="{131C2623-0FC6-4841-A0D2-AE80C87B7DAE}" type="presParOf" srcId="{AA5AF8C3-0B9E-429C-8DC6-CE6DD575B584}" destId="{941AF49D-D235-4D88-B955-568762515983}" srcOrd="1" destOrd="0" presId="urn:microsoft.com/office/officeart/2005/8/layout/chevron2"/>
    <dgm:cxn modelId="{206D1467-0AC9-49FB-A9CB-9352509E76D2}" type="presParOf" srcId="{AA5AF8C3-0B9E-429C-8DC6-CE6DD575B584}" destId="{5C77D009-019D-4148-981B-253449199A8F}" srcOrd="2" destOrd="0" presId="urn:microsoft.com/office/officeart/2005/8/layout/chevron2"/>
    <dgm:cxn modelId="{642537C5-1410-4E08-B81F-B8A8DB035B7A}" type="presParOf" srcId="{5C77D009-019D-4148-981B-253449199A8F}" destId="{A804EC5A-BEB1-42BF-B9BA-2AAC3B100ED1}" srcOrd="0" destOrd="0" presId="urn:microsoft.com/office/officeart/2005/8/layout/chevron2"/>
    <dgm:cxn modelId="{38836092-F3CE-4706-820F-97AA32BD2F3A}" type="presParOf" srcId="{5C77D009-019D-4148-981B-253449199A8F}" destId="{C86FA211-8DC6-4911-B8F2-5EC50FF11141}" srcOrd="1" destOrd="0" presId="urn:microsoft.com/office/officeart/2005/8/layout/chevron2"/>
    <dgm:cxn modelId="{38733D92-4C1C-45FE-B1B0-EF165A389C8E}" type="presParOf" srcId="{AA5AF8C3-0B9E-429C-8DC6-CE6DD575B584}" destId="{E669A36B-5B21-40CE-8DA6-9A4097062244}" srcOrd="3" destOrd="0" presId="urn:microsoft.com/office/officeart/2005/8/layout/chevron2"/>
    <dgm:cxn modelId="{D4DC720A-430C-4288-81CD-D88FFFE6E79D}" type="presParOf" srcId="{AA5AF8C3-0B9E-429C-8DC6-CE6DD575B584}" destId="{B9252B6E-7A89-40B3-BAF1-723D79A5A33F}" srcOrd="4" destOrd="0" presId="urn:microsoft.com/office/officeart/2005/8/layout/chevron2"/>
    <dgm:cxn modelId="{19F48CC7-3293-4B33-8812-E9E102ABC7E1}" type="presParOf" srcId="{B9252B6E-7A89-40B3-BAF1-723D79A5A33F}" destId="{7A346878-5D20-4D0F-A4C6-6CD3733E4585}" srcOrd="0" destOrd="0" presId="urn:microsoft.com/office/officeart/2005/8/layout/chevron2"/>
    <dgm:cxn modelId="{3DCCCC61-ED24-4251-B719-8E4718DE8ECB}" type="presParOf" srcId="{B9252B6E-7A89-40B3-BAF1-723D79A5A33F}" destId="{47B36B36-E443-4458-BD1E-330BBE9FB7A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482CE7-FEDE-47F5-8410-0E9D6F105F8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36EC4E-BBC6-49AE-89F5-A33D2FB388D2}">
      <dgm:prSet phldrT="[Текст]"/>
      <dgm:spPr/>
      <dgm:t>
        <a:bodyPr/>
        <a:lstStyle/>
        <a:p>
          <a:r>
            <a:rPr lang="ru-RU" dirty="0" smtClean="0"/>
            <a:t>Ребята-</a:t>
          </a:r>
          <a:endParaRPr lang="ru-RU" dirty="0"/>
        </a:p>
      </dgm:t>
    </dgm:pt>
    <dgm:pt modelId="{A8DF7C50-0CF8-4B24-BB0F-41060ABC03AB}" type="parTrans" cxnId="{C7F9A2E5-BBF4-4D38-B178-A21D25E4302D}">
      <dgm:prSet/>
      <dgm:spPr/>
      <dgm:t>
        <a:bodyPr/>
        <a:lstStyle/>
        <a:p>
          <a:endParaRPr lang="ru-RU"/>
        </a:p>
      </dgm:t>
    </dgm:pt>
    <dgm:pt modelId="{C3308255-1C58-4BE6-BFB4-F86E8766121F}" type="sibTrans" cxnId="{C7F9A2E5-BBF4-4D38-B178-A21D25E4302D}">
      <dgm:prSet/>
      <dgm:spPr/>
      <dgm:t>
        <a:bodyPr/>
        <a:lstStyle/>
        <a:p>
          <a:endParaRPr lang="ru-RU"/>
        </a:p>
      </dgm:t>
    </dgm:pt>
    <dgm:pt modelId="{F4A6A099-827A-4BC8-8EFA-075F31416A05}">
      <dgm:prSet phldrT="[Текст]"/>
      <dgm:spPr/>
      <dgm:t>
        <a:bodyPr/>
        <a:lstStyle/>
        <a:p>
          <a:r>
            <a:rPr lang="ru-RU" dirty="0" smtClean="0"/>
            <a:t>Чудесный-</a:t>
          </a:r>
          <a:endParaRPr lang="ru-RU" dirty="0"/>
        </a:p>
      </dgm:t>
    </dgm:pt>
    <dgm:pt modelId="{02CA366B-667D-4D13-B968-7D1C362E61F2}" type="parTrans" cxnId="{B50BD27B-34B0-4D1B-AA3A-15B4EA99F331}">
      <dgm:prSet/>
      <dgm:spPr/>
      <dgm:t>
        <a:bodyPr/>
        <a:lstStyle/>
        <a:p>
          <a:endParaRPr lang="ru-RU"/>
        </a:p>
      </dgm:t>
    </dgm:pt>
    <dgm:pt modelId="{66262BAD-FD01-403B-BD1D-91700A88471D}" type="sibTrans" cxnId="{B50BD27B-34B0-4D1B-AA3A-15B4EA99F331}">
      <dgm:prSet/>
      <dgm:spPr/>
      <dgm:t>
        <a:bodyPr/>
        <a:lstStyle/>
        <a:p>
          <a:endParaRPr lang="ru-RU"/>
        </a:p>
      </dgm:t>
    </dgm:pt>
    <dgm:pt modelId="{883FCDCB-C21F-444D-B483-500CC48CDE1C}">
      <dgm:prSet phldrT="[Текст]"/>
      <dgm:spPr/>
      <dgm:t>
        <a:bodyPr/>
        <a:lstStyle/>
        <a:p>
          <a:r>
            <a:rPr lang="ru-RU" dirty="0" smtClean="0"/>
            <a:t>Бежать-</a:t>
          </a:r>
          <a:endParaRPr lang="ru-RU" dirty="0"/>
        </a:p>
      </dgm:t>
    </dgm:pt>
    <dgm:pt modelId="{C601C074-14E5-48A1-B68C-B4CC1E2B16D7}" type="sibTrans" cxnId="{CC7C34C7-D54C-49D7-B4DD-023595ECC88B}">
      <dgm:prSet/>
      <dgm:spPr/>
      <dgm:t>
        <a:bodyPr/>
        <a:lstStyle/>
        <a:p>
          <a:endParaRPr lang="ru-RU"/>
        </a:p>
      </dgm:t>
    </dgm:pt>
    <dgm:pt modelId="{41C4E684-2835-4335-AF95-8674875AE7AB}" type="parTrans" cxnId="{CC7C34C7-D54C-49D7-B4DD-023595ECC88B}">
      <dgm:prSet/>
      <dgm:spPr/>
      <dgm:t>
        <a:bodyPr/>
        <a:lstStyle/>
        <a:p>
          <a:endParaRPr lang="ru-RU"/>
        </a:p>
      </dgm:t>
    </dgm:pt>
    <dgm:pt modelId="{99390A14-8C7D-46F9-87A0-8342C06C02F8}" type="pres">
      <dgm:prSet presAssocID="{62482CE7-FEDE-47F5-8410-0E9D6F105F8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9CDF3A-90C5-4E7A-8035-CE840396FF9E}" type="pres">
      <dgm:prSet presAssocID="{2036EC4E-BBC6-49AE-89F5-A33D2FB388D2}" presName="parentLin" presStyleCnt="0"/>
      <dgm:spPr/>
    </dgm:pt>
    <dgm:pt modelId="{C092E93A-1970-4AA1-99B2-B57B3CD27164}" type="pres">
      <dgm:prSet presAssocID="{2036EC4E-BBC6-49AE-89F5-A33D2FB388D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ECB313E-6ADC-4060-962F-D454810C6182}" type="pres">
      <dgm:prSet presAssocID="{2036EC4E-BBC6-49AE-89F5-A33D2FB388D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7567E3-B0F5-470F-944A-20C1832D96DF}" type="pres">
      <dgm:prSet presAssocID="{2036EC4E-BBC6-49AE-89F5-A33D2FB388D2}" presName="negativeSpace" presStyleCnt="0"/>
      <dgm:spPr/>
    </dgm:pt>
    <dgm:pt modelId="{7B2A0EFA-B073-455B-95EF-D64086913443}" type="pres">
      <dgm:prSet presAssocID="{2036EC4E-BBC6-49AE-89F5-A33D2FB388D2}" presName="childText" presStyleLbl="conFgAcc1" presStyleIdx="0" presStyleCnt="3">
        <dgm:presLayoutVars>
          <dgm:bulletEnabled val="1"/>
        </dgm:presLayoutVars>
      </dgm:prSet>
      <dgm:spPr/>
    </dgm:pt>
    <dgm:pt modelId="{89F5EC5C-F408-4732-BB5F-AB3D07001B42}" type="pres">
      <dgm:prSet presAssocID="{C3308255-1C58-4BE6-BFB4-F86E8766121F}" presName="spaceBetweenRectangles" presStyleCnt="0"/>
      <dgm:spPr/>
    </dgm:pt>
    <dgm:pt modelId="{C2F33F82-6D1E-4F42-A776-D8B581288ECF}" type="pres">
      <dgm:prSet presAssocID="{883FCDCB-C21F-444D-B483-500CC48CDE1C}" presName="parentLin" presStyleCnt="0"/>
      <dgm:spPr/>
    </dgm:pt>
    <dgm:pt modelId="{C0003D48-17EF-478A-A471-726ACEC1A508}" type="pres">
      <dgm:prSet presAssocID="{883FCDCB-C21F-444D-B483-500CC48CDE1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76F79C4-BBD6-46D6-AC4B-012A2E874192}" type="pres">
      <dgm:prSet presAssocID="{883FCDCB-C21F-444D-B483-500CC48CDE1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7B17AC-0344-453D-B37D-A8B34A0CA730}" type="pres">
      <dgm:prSet presAssocID="{883FCDCB-C21F-444D-B483-500CC48CDE1C}" presName="negativeSpace" presStyleCnt="0"/>
      <dgm:spPr/>
    </dgm:pt>
    <dgm:pt modelId="{3976720D-27AE-49B6-91D8-5D3C9BDF9A8D}" type="pres">
      <dgm:prSet presAssocID="{883FCDCB-C21F-444D-B483-500CC48CDE1C}" presName="childText" presStyleLbl="conFgAcc1" presStyleIdx="1" presStyleCnt="3">
        <dgm:presLayoutVars>
          <dgm:bulletEnabled val="1"/>
        </dgm:presLayoutVars>
      </dgm:prSet>
      <dgm:spPr/>
    </dgm:pt>
    <dgm:pt modelId="{04578289-AF05-4C64-A65B-5CA6C65CC128}" type="pres">
      <dgm:prSet presAssocID="{C601C074-14E5-48A1-B68C-B4CC1E2B16D7}" presName="spaceBetweenRectangles" presStyleCnt="0"/>
      <dgm:spPr/>
    </dgm:pt>
    <dgm:pt modelId="{EF6F9AB4-A558-4002-A5C5-FBC10C2B5C03}" type="pres">
      <dgm:prSet presAssocID="{F4A6A099-827A-4BC8-8EFA-075F31416A05}" presName="parentLin" presStyleCnt="0"/>
      <dgm:spPr/>
    </dgm:pt>
    <dgm:pt modelId="{9ED87351-AB05-4947-82F9-A33F5283974E}" type="pres">
      <dgm:prSet presAssocID="{F4A6A099-827A-4BC8-8EFA-075F31416A05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2E121C31-C424-4327-BA0C-27618B028866}" type="pres">
      <dgm:prSet presAssocID="{F4A6A099-827A-4BC8-8EFA-075F31416A0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D7E502-96F5-4988-8FE8-4608ACB72A5F}" type="pres">
      <dgm:prSet presAssocID="{F4A6A099-827A-4BC8-8EFA-075F31416A05}" presName="negativeSpace" presStyleCnt="0"/>
      <dgm:spPr/>
    </dgm:pt>
    <dgm:pt modelId="{EA44E992-3A6E-45FF-9E6D-8AA9307EB0B5}" type="pres">
      <dgm:prSet presAssocID="{F4A6A099-827A-4BC8-8EFA-075F31416A0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026693A-8195-4B32-A78F-73E77FDCFD6C}" type="presOf" srcId="{883FCDCB-C21F-444D-B483-500CC48CDE1C}" destId="{C0003D48-17EF-478A-A471-726ACEC1A508}" srcOrd="0" destOrd="0" presId="urn:microsoft.com/office/officeart/2005/8/layout/list1"/>
    <dgm:cxn modelId="{7D740E8B-B03C-40C4-9D6C-B0F0A7E71E6F}" type="presOf" srcId="{2036EC4E-BBC6-49AE-89F5-A33D2FB388D2}" destId="{5ECB313E-6ADC-4060-962F-D454810C6182}" srcOrd="1" destOrd="0" presId="urn:microsoft.com/office/officeart/2005/8/layout/list1"/>
    <dgm:cxn modelId="{6CE278CD-24A7-4A99-8446-A1350D4873C9}" type="presOf" srcId="{2036EC4E-BBC6-49AE-89F5-A33D2FB388D2}" destId="{C092E93A-1970-4AA1-99B2-B57B3CD27164}" srcOrd="0" destOrd="0" presId="urn:microsoft.com/office/officeart/2005/8/layout/list1"/>
    <dgm:cxn modelId="{A6A2E0C2-2B1D-4795-9EA8-A368ABF648C9}" type="presOf" srcId="{883FCDCB-C21F-444D-B483-500CC48CDE1C}" destId="{576F79C4-BBD6-46D6-AC4B-012A2E874192}" srcOrd="1" destOrd="0" presId="urn:microsoft.com/office/officeart/2005/8/layout/list1"/>
    <dgm:cxn modelId="{B50BD27B-34B0-4D1B-AA3A-15B4EA99F331}" srcId="{62482CE7-FEDE-47F5-8410-0E9D6F105F8B}" destId="{F4A6A099-827A-4BC8-8EFA-075F31416A05}" srcOrd="2" destOrd="0" parTransId="{02CA366B-667D-4D13-B968-7D1C362E61F2}" sibTransId="{66262BAD-FD01-403B-BD1D-91700A88471D}"/>
    <dgm:cxn modelId="{4B78D990-F7DF-4EA0-9C4E-30122F6AF1B3}" type="presOf" srcId="{F4A6A099-827A-4BC8-8EFA-075F31416A05}" destId="{9ED87351-AB05-4947-82F9-A33F5283974E}" srcOrd="0" destOrd="0" presId="urn:microsoft.com/office/officeart/2005/8/layout/list1"/>
    <dgm:cxn modelId="{B3788B05-DD1A-4EAB-9E49-430E62743EF8}" type="presOf" srcId="{F4A6A099-827A-4BC8-8EFA-075F31416A05}" destId="{2E121C31-C424-4327-BA0C-27618B028866}" srcOrd="1" destOrd="0" presId="urn:microsoft.com/office/officeart/2005/8/layout/list1"/>
    <dgm:cxn modelId="{CC7C34C7-D54C-49D7-B4DD-023595ECC88B}" srcId="{62482CE7-FEDE-47F5-8410-0E9D6F105F8B}" destId="{883FCDCB-C21F-444D-B483-500CC48CDE1C}" srcOrd="1" destOrd="0" parTransId="{41C4E684-2835-4335-AF95-8674875AE7AB}" sibTransId="{C601C074-14E5-48A1-B68C-B4CC1E2B16D7}"/>
    <dgm:cxn modelId="{FC8B2F57-AD83-41E1-919D-BACA96CD14FE}" type="presOf" srcId="{62482CE7-FEDE-47F5-8410-0E9D6F105F8B}" destId="{99390A14-8C7D-46F9-87A0-8342C06C02F8}" srcOrd="0" destOrd="0" presId="urn:microsoft.com/office/officeart/2005/8/layout/list1"/>
    <dgm:cxn modelId="{C7F9A2E5-BBF4-4D38-B178-A21D25E4302D}" srcId="{62482CE7-FEDE-47F5-8410-0E9D6F105F8B}" destId="{2036EC4E-BBC6-49AE-89F5-A33D2FB388D2}" srcOrd="0" destOrd="0" parTransId="{A8DF7C50-0CF8-4B24-BB0F-41060ABC03AB}" sibTransId="{C3308255-1C58-4BE6-BFB4-F86E8766121F}"/>
    <dgm:cxn modelId="{3F11B680-CF24-4D03-BA85-69537F7EE557}" type="presParOf" srcId="{99390A14-8C7D-46F9-87A0-8342C06C02F8}" destId="{EC9CDF3A-90C5-4E7A-8035-CE840396FF9E}" srcOrd="0" destOrd="0" presId="urn:microsoft.com/office/officeart/2005/8/layout/list1"/>
    <dgm:cxn modelId="{A2A0314D-746D-47CE-8A36-FAC601533053}" type="presParOf" srcId="{EC9CDF3A-90C5-4E7A-8035-CE840396FF9E}" destId="{C092E93A-1970-4AA1-99B2-B57B3CD27164}" srcOrd="0" destOrd="0" presId="urn:microsoft.com/office/officeart/2005/8/layout/list1"/>
    <dgm:cxn modelId="{A287AFFF-F08A-4346-824A-6E5EA6B4AD53}" type="presParOf" srcId="{EC9CDF3A-90C5-4E7A-8035-CE840396FF9E}" destId="{5ECB313E-6ADC-4060-962F-D454810C6182}" srcOrd="1" destOrd="0" presId="urn:microsoft.com/office/officeart/2005/8/layout/list1"/>
    <dgm:cxn modelId="{0FA1F4AB-0DB8-4C49-B55E-2C7F9267C318}" type="presParOf" srcId="{99390A14-8C7D-46F9-87A0-8342C06C02F8}" destId="{6F7567E3-B0F5-470F-944A-20C1832D96DF}" srcOrd="1" destOrd="0" presId="urn:microsoft.com/office/officeart/2005/8/layout/list1"/>
    <dgm:cxn modelId="{70474152-B338-49AF-A9A2-2566EF31849F}" type="presParOf" srcId="{99390A14-8C7D-46F9-87A0-8342C06C02F8}" destId="{7B2A0EFA-B073-455B-95EF-D64086913443}" srcOrd="2" destOrd="0" presId="urn:microsoft.com/office/officeart/2005/8/layout/list1"/>
    <dgm:cxn modelId="{C8C38996-7647-4000-8070-12CF1F063E6E}" type="presParOf" srcId="{99390A14-8C7D-46F9-87A0-8342C06C02F8}" destId="{89F5EC5C-F408-4732-BB5F-AB3D07001B42}" srcOrd="3" destOrd="0" presId="urn:microsoft.com/office/officeart/2005/8/layout/list1"/>
    <dgm:cxn modelId="{9E8E0F1B-EEAD-4841-82BE-F85A55E7247B}" type="presParOf" srcId="{99390A14-8C7D-46F9-87A0-8342C06C02F8}" destId="{C2F33F82-6D1E-4F42-A776-D8B581288ECF}" srcOrd="4" destOrd="0" presId="urn:microsoft.com/office/officeart/2005/8/layout/list1"/>
    <dgm:cxn modelId="{E52DDA13-E1F1-4369-AD6D-E57F6FBC168F}" type="presParOf" srcId="{C2F33F82-6D1E-4F42-A776-D8B581288ECF}" destId="{C0003D48-17EF-478A-A471-726ACEC1A508}" srcOrd="0" destOrd="0" presId="urn:microsoft.com/office/officeart/2005/8/layout/list1"/>
    <dgm:cxn modelId="{349A027F-95EA-4FF0-9351-E86BF1CA9B42}" type="presParOf" srcId="{C2F33F82-6D1E-4F42-A776-D8B581288ECF}" destId="{576F79C4-BBD6-46D6-AC4B-012A2E874192}" srcOrd="1" destOrd="0" presId="urn:microsoft.com/office/officeart/2005/8/layout/list1"/>
    <dgm:cxn modelId="{CE7D68FC-3659-426C-A95B-A75D075BAE3E}" type="presParOf" srcId="{99390A14-8C7D-46F9-87A0-8342C06C02F8}" destId="{A17B17AC-0344-453D-B37D-A8B34A0CA730}" srcOrd="5" destOrd="0" presId="urn:microsoft.com/office/officeart/2005/8/layout/list1"/>
    <dgm:cxn modelId="{AB4152DE-D66E-40F9-9CF4-5857E76E8EE6}" type="presParOf" srcId="{99390A14-8C7D-46F9-87A0-8342C06C02F8}" destId="{3976720D-27AE-49B6-91D8-5D3C9BDF9A8D}" srcOrd="6" destOrd="0" presId="urn:microsoft.com/office/officeart/2005/8/layout/list1"/>
    <dgm:cxn modelId="{EEA85EE6-6FFA-4206-9B8D-C8EB693EFC26}" type="presParOf" srcId="{99390A14-8C7D-46F9-87A0-8342C06C02F8}" destId="{04578289-AF05-4C64-A65B-5CA6C65CC128}" srcOrd="7" destOrd="0" presId="urn:microsoft.com/office/officeart/2005/8/layout/list1"/>
    <dgm:cxn modelId="{8D425B6A-6FED-4292-9C77-AAE647199457}" type="presParOf" srcId="{99390A14-8C7D-46F9-87A0-8342C06C02F8}" destId="{EF6F9AB4-A558-4002-A5C5-FBC10C2B5C03}" srcOrd="8" destOrd="0" presId="urn:microsoft.com/office/officeart/2005/8/layout/list1"/>
    <dgm:cxn modelId="{19301783-3333-4E10-99B5-2E5E694C2880}" type="presParOf" srcId="{EF6F9AB4-A558-4002-A5C5-FBC10C2B5C03}" destId="{9ED87351-AB05-4947-82F9-A33F5283974E}" srcOrd="0" destOrd="0" presId="urn:microsoft.com/office/officeart/2005/8/layout/list1"/>
    <dgm:cxn modelId="{85999D0E-E0C8-47F7-B13C-1EAD143435A7}" type="presParOf" srcId="{EF6F9AB4-A558-4002-A5C5-FBC10C2B5C03}" destId="{2E121C31-C424-4327-BA0C-27618B028866}" srcOrd="1" destOrd="0" presId="urn:microsoft.com/office/officeart/2005/8/layout/list1"/>
    <dgm:cxn modelId="{DE3C2170-B309-41B8-A107-DC3CBCE36E1D}" type="presParOf" srcId="{99390A14-8C7D-46F9-87A0-8342C06C02F8}" destId="{1DD7E502-96F5-4988-8FE8-4608ACB72A5F}" srcOrd="9" destOrd="0" presId="urn:microsoft.com/office/officeart/2005/8/layout/list1"/>
    <dgm:cxn modelId="{4F95F99E-B6F3-4078-B12A-3193C511EB21}" type="presParOf" srcId="{99390A14-8C7D-46F9-87A0-8342C06C02F8}" destId="{EA44E992-3A6E-45FF-9E6D-8AA9307EB0B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4FB7E7-EB6D-41EF-8BF3-AECE27461328}">
      <dsp:nvSpPr>
        <dsp:cNvPr id="0" name=""/>
        <dsp:cNvSpPr/>
      </dsp:nvSpPr>
      <dsp:spPr>
        <a:xfrm rot="5400000">
          <a:off x="-193434" y="196177"/>
          <a:ext cx="1289564" cy="9026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синонимы</a:t>
          </a:r>
          <a:endParaRPr lang="ru-RU" sz="1300" kern="1200" dirty="0"/>
        </a:p>
      </dsp:txBody>
      <dsp:txXfrm rot="-5400000">
        <a:off x="1" y="454091"/>
        <a:ext cx="902695" cy="386869"/>
      </dsp:txXfrm>
    </dsp:sp>
    <dsp:sp modelId="{F46640C6-6608-4024-AF11-7BA299ADE61A}">
      <dsp:nvSpPr>
        <dsp:cNvPr id="0" name=""/>
        <dsp:cNvSpPr/>
      </dsp:nvSpPr>
      <dsp:spPr>
        <a:xfrm rot="5400000">
          <a:off x="3231071" y="-2327200"/>
          <a:ext cx="841351" cy="54981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Грустить-печалиться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Дорога-путь</a:t>
          </a:r>
          <a:endParaRPr lang="ru-RU" sz="2500" kern="1200" dirty="0"/>
        </a:p>
      </dsp:txBody>
      <dsp:txXfrm rot="-5400000">
        <a:off x="902695" y="42247"/>
        <a:ext cx="5457033" cy="759209"/>
      </dsp:txXfrm>
    </dsp:sp>
    <dsp:sp modelId="{A804EC5A-BEB1-42BF-B9BA-2AAC3B100ED1}">
      <dsp:nvSpPr>
        <dsp:cNvPr id="0" name=""/>
        <dsp:cNvSpPr/>
      </dsp:nvSpPr>
      <dsp:spPr>
        <a:xfrm rot="5400000">
          <a:off x="-193434" y="1286954"/>
          <a:ext cx="1289564" cy="9026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слова</a:t>
          </a:r>
          <a:endParaRPr lang="ru-RU" sz="1300" kern="1200" dirty="0"/>
        </a:p>
      </dsp:txBody>
      <dsp:txXfrm rot="-5400000">
        <a:off x="1" y="1544868"/>
        <a:ext cx="902695" cy="386869"/>
      </dsp:txXfrm>
    </dsp:sp>
    <dsp:sp modelId="{C86FA211-8DC6-4911-B8F2-5EC50FF11141}">
      <dsp:nvSpPr>
        <dsp:cNvPr id="0" name=""/>
        <dsp:cNvSpPr/>
      </dsp:nvSpPr>
      <dsp:spPr>
        <a:xfrm rot="5400000">
          <a:off x="3232639" y="-1236423"/>
          <a:ext cx="838216" cy="54981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Азбука-алфавит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Вьюга-метель</a:t>
          </a:r>
          <a:endParaRPr lang="ru-RU" sz="2500" kern="1200" dirty="0"/>
        </a:p>
      </dsp:txBody>
      <dsp:txXfrm rot="-5400000">
        <a:off x="902695" y="1134439"/>
        <a:ext cx="5457186" cy="756380"/>
      </dsp:txXfrm>
    </dsp:sp>
    <dsp:sp modelId="{7A346878-5D20-4D0F-A4C6-6CD3733E4585}">
      <dsp:nvSpPr>
        <dsp:cNvPr id="0" name=""/>
        <dsp:cNvSpPr/>
      </dsp:nvSpPr>
      <dsp:spPr>
        <a:xfrm rot="5400000">
          <a:off x="-193434" y="2377731"/>
          <a:ext cx="1289564" cy="9026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близкие по значению</a:t>
          </a:r>
          <a:endParaRPr lang="ru-RU" sz="1300" kern="1200" dirty="0"/>
        </a:p>
      </dsp:txBody>
      <dsp:txXfrm rot="-5400000">
        <a:off x="1" y="2635645"/>
        <a:ext cx="902695" cy="386869"/>
      </dsp:txXfrm>
    </dsp:sp>
    <dsp:sp modelId="{47B36B36-E443-4458-BD1E-330BBE9FB7AB}">
      <dsp:nvSpPr>
        <dsp:cNvPr id="0" name=""/>
        <dsp:cNvSpPr/>
      </dsp:nvSpPr>
      <dsp:spPr>
        <a:xfrm rot="5400000">
          <a:off x="3232639" y="-97700"/>
          <a:ext cx="838216" cy="54981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Жара-зной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Солдат-воин</a:t>
          </a:r>
          <a:endParaRPr lang="ru-RU" sz="2500" kern="1200" dirty="0"/>
        </a:p>
      </dsp:txBody>
      <dsp:txXfrm rot="-5400000">
        <a:off x="902695" y="2273162"/>
        <a:ext cx="5457186" cy="7563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2A0EFA-B073-455B-95EF-D64086913443}">
      <dsp:nvSpPr>
        <dsp:cNvPr id="0" name=""/>
        <dsp:cNvSpPr/>
      </dsp:nvSpPr>
      <dsp:spPr>
        <a:xfrm>
          <a:off x="0" y="575671"/>
          <a:ext cx="4016375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CB313E-6ADC-4060-962F-D454810C6182}">
      <dsp:nvSpPr>
        <dsp:cNvPr id="0" name=""/>
        <dsp:cNvSpPr/>
      </dsp:nvSpPr>
      <dsp:spPr>
        <a:xfrm>
          <a:off x="200818" y="29551"/>
          <a:ext cx="2811462" cy="1092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267" tIns="0" rIns="106267" bIns="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Ребята-</a:t>
          </a:r>
          <a:endParaRPr lang="ru-RU" sz="3700" kern="1200" dirty="0"/>
        </a:p>
      </dsp:txBody>
      <dsp:txXfrm>
        <a:off x="254137" y="82870"/>
        <a:ext cx="2704824" cy="985602"/>
      </dsp:txXfrm>
    </dsp:sp>
    <dsp:sp modelId="{3976720D-27AE-49B6-91D8-5D3C9BDF9A8D}">
      <dsp:nvSpPr>
        <dsp:cNvPr id="0" name=""/>
        <dsp:cNvSpPr/>
      </dsp:nvSpPr>
      <dsp:spPr>
        <a:xfrm>
          <a:off x="0" y="2253991"/>
          <a:ext cx="4016375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6F79C4-BBD6-46D6-AC4B-012A2E874192}">
      <dsp:nvSpPr>
        <dsp:cNvPr id="0" name=""/>
        <dsp:cNvSpPr/>
      </dsp:nvSpPr>
      <dsp:spPr>
        <a:xfrm>
          <a:off x="200818" y="1707871"/>
          <a:ext cx="2811462" cy="1092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267" tIns="0" rIns="106267" bIns="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Бежать-</a:t>
          </a:r>
          <a:endParaRPr lang="ru-RU" sz="3700" kern="1200" dirty="0"/>
        </a:p>
      </dsp:txBody>
      <dsp:txXfrm>
        <a:off x="254137" y="1761190"/>
        <a:ext cx="2704824" cy="985602"/>
      </dsp:txXfrm>
    </dsp:sp>
    <dsp:sp modelId="{EA44E992-3A6E-45FF-9E6D-8AA9307EB0B5}">
      <dsp:nvSpPr>
        <dsp:cNvPr id="0" name=""/>
        <dsp:cNvSpPr/>
      </dsp:nvSpPr>
      <dsp:spPr>
        <a:xfrm>
          <a:off x="0" y="3932311"/>
          <a:ext cx="4016375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121C31-C424-4327-BA0C-27618B028866}">
      <dsp:nvSpPr>
        <dsp:cNvPr id="0" name=""/>
        <dsp:cNvSpPr/>
      </dsp:nvSpPr>
      <dsp:spPr>
        <a:xfrm>
          <a:off x="200818" y="3386191"/>
          <a:ext cx="2811462" cy="1092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267" tIns="0" rIns="106267" bIns="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Чудесный-</a:t>
          </a:r>
          <a:endParaRPr lang="ru-RU" sz="3700" kern="1200" dirty="0"/>
        </a:p>
      </dsp:txBody>
      <dsp:txXfrm>
        <a:off x="254137" y="3439510"/>
        <a:ext cx="2704824" cy="9856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9C40E-6BEE-4333-BD6E-AD71FFC6253A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3895-A3E9-42CF-9871-61CC9FF552B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9C40E-6BEE-4333-BD6E-AD71FFC6253A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3895-A3E9-42CF-9871-61CC9FF552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9C40E-6BEE-4333-BD6E-AD71FFC6253A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3895-A3E9-42CF-9871-61CC9FF552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9C40E-6BEE-4333-BD6E-AD71FFC6253A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3895-A3E9-42CF-9871-61CC9FF552B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9C40E-6BEE-4333-BD6E-AD71FFC6253A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3895-A3E9-42CF-9871-61CC9FF552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9C40E-6BEE-4333-BD6E-AD71FFC6253A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3895-A3E9-42CF-9871-61CC9FF552B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9C40E-6BEE-4333-BD6E-AD71FFC6253A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3895-A3E9-42CF-9871-61CC9FF552B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9C40E-6BEE-4333-BD6E-AD71FFC6253A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3895-A3E9-42CF-9871-61CC9FF552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9C40E-6BEE-4333-BD6E-AD71FFC6253A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3895-A3E9-42CF-9871-61CC9FF552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9C40E-6BEE-4333-BD6E-AD71FFC6253A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3895-A3E9-42CF-9871-61CC9FF552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9C40E-6BEE-4333-BD6E-AD71FFC6253A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3895-A3E9-42CF-9871-61CC9FF552B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2E9C40E-6BEE-4333-BD6E-AD71FFC6253A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1133895-A3E9-42CF-9871-61CC9FF552B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5.x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media1.wav"/><Relationship Id="rId7" Type="http://schemas.openxmlformats.org/officeDocument/2006/relationships/image" Target="../media/image9.png"/><Relationship Id="rId2" Type="http://schemas.microsoft.com/office/2007/relationships/media" Target="../media/media1.wav"/><Relationship Id="rId1" Type="http://schemas.openxmlformats.org/officeDocument/2006/relationships/tags" Target="../tags/tag6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                  </a:t>
            </a:r>
            <a:r>
              <a:rPr lang="ru-RU" dirty="0" err="1" smtClean="0"/>
              <a:t>УМК»Перспектива</a:t>
            </a:r>
            <a:r>
              <a:rPr lang="ru-RU" dirty="0" smtClean="0"/>
              <a:t>» 2 класс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908720"/>
            <a:ext cx="6455271" cy="4725144"/>
          </a:xfrm>
        </p:spPr>
        <p:txBody>
          <a:bodyPr/>
          <a:lstStyle/>
          <a:p>
            <a:r>
              <a:rPr lang="ru-RU" sz="4000" dirty="0" smtClean="0"/>
              <a:t>      Презентация </a:t>
            </a:r>
            <a:br>
              <a:rPr lang="ru-RU" sz="4000" dirty="0" smtClean="0"/>
            </a:br>
            <a:r>
              <a:rPr lang="ru-RU" sz="4000" dirty="0" smtClean="0"/>
              <a:t>           к уроку</a:t>
            </a:r>
            <a:br>
              <a:rPr lang="ru-RU" sz="4000" dirty="0" smtClean="0"/>
            </a:br>
            <a:r>
              <a:rPr lang="ru-RU" sz="4000" dirty="0" smtClean="0"/>
              <a:t>« Слова , близкие по значению. Синонимы»</a:t>
            </a:r>
            <a:br>
              <a:rPr lang="ru-RU" sz="4000" dirty="0" smtClean="0"/>
            </a:br>
            <a:r>
              <a:rPr lang="ru-RU" sz="4000" dirty="0" smtClean="0"/>
              <a:t>.           </a:t>
            </a:r>
            <a:r>
              <a:rPr lang="ru-RU" sz="1800" dirty="0" smtClean="0"/>
              <a:t>                            </a:t>
            </a:r>
            <a:r>
              <a:rPr lang="ru-RU" sz="1800" dirty="0" err="1" smtClean="0"/>
              <a:t>Составила:учитель</a:t>
            </a:r>
            <a:r>
              <a:rPr lang="ru-RU" sz="1800" dirty="0" smtClean="0"/>
              <a:t> </a:t>
            </a:r>
            <a:r>
              <a:rPr lang="ru-RU" sz="1800" dirty="0"/>
              <a:t>нач. классов </a:t>
            </a:r>
            <a:r>
              <a:rPr lang="ru-RU" sz="1800" dirty="0" smtClean="0"/>
              <a:t>       «</a:t>
            </a:r>
            <a:r>
              <a:rPr lang="ru-RU" sz="1800" dirty="0" err="1" smtClean="0"/>
              <a:t>Юхмачинской</a:t>
            </a:r>
            <a:r>
              <a:rPr lang="ru-RU" sz="1800" dirty="0" smtClean="0"/>
              <a:t>  СОШ»                                   Калимуллина Р.Р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    </a:t>
            </a:r>
            <a:endParaRPr lang="ru-RU" dirty="0"/>
          </a:p>
        </p:txBody>
      </p:sp>
      <p:pic>
        <p:nvPicPr>
          <p:cNvPr id="4100" name="Picture 4" descr="C:\Users\Роза\AppData\Local\Microsoft\Windows\Temporary Internet Files\Content.IE5\O7YO2K1F\MC90012355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0"/>
            <a:ext cx="78488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94930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953"/>
    </mc:Choice>
    <mc:Fallback>
      <p:transition spd="slow" advTm="495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068960"/>
            <a:ext cx="7416824" cy="1944216"/>
          </a:xfrm>
        </p:spPr>
        <p:txBody>
          <a:bodyPr/>
          <a:lstStyle/>
          <a:p>
            <a:r>
              <a:rPr lang="ru-RU" dirty="0" smtClean="0"/>
              <a:t>Омонимы- похожие по звучанию и написанию.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692696"/>
            <a:ext cx="5904656" cy="1512168"/>
          </a:xfrm>
        </p:spPr>
        <p:txBody>
          <a:bodyPr/>
          <a:lstStyle/>
          <a:p>
            <a:r>
              <a:rPr lang="ru-RU" dirty="0" smtClean="0"/>
              <a:t>Лук(растение)-лук(орудие)</a:t>
            </a:r>
          </a:p>
          <a:p>
            <a:r>
              <a:rPr lang="ru-RU" dirty="0" smtClean="0"/>
              <a:t>Коса(прическа)-коса(орудие)</a:t>
            </a:r>
          </a:p>
          <a:p>
            <a:r>
              <a:rPr lang="ru-RU" dirty="0" smtClean="0"/>
              <a:t>Овсянка(птица)-овсянка(пища)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1101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72"/>
    </mc:Choice>
    <mc:Fallback>
      <p:transition spd="slow" advTm="1572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293096"/>
            <a:ext cx="6512511" cy="1440160"/>
          </a:xfrm>
        </p:spPr>
        <p:txBody>
          <a:bodyPr/>
          <a:lstStyle/>
          <a:p>
            <a:r>
              <a:rPr lang="ru-RU" dirty="0" smtClean="0"/>
              <a:t>С греческого языка –одноименный.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26892331"/>
              </p:ext>
            </p:extLst>
          </p:nvPr>
        </p:nvGraphicFramePr>
        <p:xfrm>
          <a:off x="1259632" y="764704"/>
          <a:ext cx="6400800" cy="3475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3381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1404">
        <p:cut/>
      </p:transition>
    </mc:Choice>
    <mc:Fallback>
      <p:transition advTm="1404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Работа в парах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Опишите 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Добрый,…</a:t>
            </a:r>
          </a:p>
          <a:p>
            <a:r>
              <a:rPr lang="ru-RU" dirty="0" smtClean="0"/>
              <a:t>Смешной</a:t>
            </a:r>
          </a:p>
          <a:p>
            <a:r>
              <a:rPr lang="ru-RU" dirty="0" smtClean="0"/>
              <a:t>Мягкий</a:t>
            </a:r>
          </a:p>
          <a:p>
            <a:r>
              <a:rPr lang="ru-RU" dirty="0" smtClean="0"/>
              <a:t>Ушастый</a:t>
            </a:r>
          </a:p>
          <a:p>
            <a:r>
              <a:rPr lang="ru-RU" dirty="0" smtClean="0"/>
              <a:t>Неуклюжий</a:t>
            </a:r>
          </a:p>
          <a:p>
            <a:r>
              <a:rPr lang="ru-RU" dirty="0" smtClean="0"/>
              <a:t>Ленивый</a:t>
            </a:r>
          </a:p>
          <a:p>
            <a:r>
              <a:rPr lang="ru-RU" dirty="0" smtClean="0"/>
              <a:t>трусливый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95135" cy="143857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Словарная работа              </a:t>
            </a:r>
            <a:br>
              <a:rPr lang="ru-RU" dirty="0" smtClean="0"/>
            </a:br>
            <a:r>
              <a:rPr lang="ru-RU" dirty="0" smtClean="0"/>
              <a:t> Заяц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125" name="Picture 5" descr="C:\Users\Роза\AppData\Local\Microsoft\Windows\Temporary Internet Files\Content.IE5\2B37DBPC\MC90040788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536" y="4293096"/>
            <a:ext cx="1841500" cy="151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Заяц-кролик</a:t>
            </a:r>
            <a:endParaRPr lang="ru-RU" dirty="0"/>
          </a:p>
        </p:txBody>
      </p:sp>
      <p:pic>
        <p:nvPicPr>
          <p:cNvPr id="1026" name="Picture 2" descr="C:\Program Files\Microsoft Office\MEDIA\CAGCAT10\j030493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915" y="1412776"/>
            <a:ext cx="3312368" cy="3036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55064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915"/>
    </mc:Choice>
    <mc:Fallback>
      <p:transition spd="slow" advTm="99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Заполни пропуски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Подбери синонимы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051720" y="4653136"/>
            <a:ext cx="6480720" cy="1143000"/>
          </a:xfrm>
        </p:spPr>
        <p:txBody>
          <a:bodyPr/>
          <a:lstStyle/>
          <a:p>
            <a:r>
              <a:rPr lang="ru-RU" dirty="0" smtClean="0"/>
              <a:t>Тигр ходит,…</a:t>
            </a:r>
            <a:br>
              <a:rPr lang="ru-RU" dirty="0" smtClean="0"/>
            </a:br>
            <a:r>
              <a:rPr lang="ru-RU" dirty="0" smtClean="0"/>
              <a:t>Заяц прыгает,..</a:t>
            </a:r>
            <a:endParaRPr lang="ru-RU" dirty="0"/>
          </a:p>
        </p:txBody>
      </p:sp>
      <p:pic>
        <p:nvPicPr>
          <p:cNvPr id="1026" name="Picture 2" descr="C:\Program Files\Microsoft Office\MEDIA\CAGCAT10\j0304933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98661"/>
            <a:ext cx="3236414" cy="2966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Program Files\Microsoft Office\MEDIA\CAGCAT10\j0332364.wm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652768"/>
            <a:ext cx="2918131" cy="235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72603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457"/>
    </mc:Choice>
    <mc:Fallback>
      <p:transition spd="slow" advTm="445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Игра                              «Помощь паучку»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1555221"/>
              </p:ext>
            </p:extLst>
          </p:nvPr>
        </p:nvGraphicFramePr>
        <p:xfrm>
          <a:off x="4594225" y="731838"/>
          <a:ext cx="4016375" cy="4894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  <p:pic>
        <p:nvPicPr>
          <p:cNvPr id="1029" name="Picture 5" descr="C:\Users\Роза\AppData\Local\Microsoft\Windows\Temporary Internet Files\Content.IE5\2B37DBPC\MC90043794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491345"/>
            <a:ext cx="1670050" cy="182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Роза\AppData\Local\Microsoft\Windows\Temporary Internet Files\Content.IE5\2B37DBPC\MC90043794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490788" y="3036888"/>
            <a:ext cx="1670050" cy="182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53315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495"/>
    </mc:Choice>
    <mc:Fallback>
      <p:transition spd="slow" advTm="249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Составьте 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Снежинки ,на , землю белые ,ложатся, кружатся и.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5765" y="3645024"/>
            <a:ext cx="3280211" cy="1992296"/>
          </a:xfrm>
        </p:spPr>
        <p:txBody>
          <a:bodyPr/>
          <a:lstStyle/>
          <a:p>
            <a:r>
              <a:rPr lang="ru-RU" dirty="0" smtClean="0"/>
              <a:t>Наступил…</a:t>
            </a:r>
            <a:endParaRPr lang="ru-RU" dirty="0"/>
          </a:p>
        </p:txBody>
      </p:sp>
      <p:pic>
        <p:nvPicPr>
          <p:cNvPr id="3076" name="Picture 4" descr="C:\Users\Роза\AppData\Local\Microsoft\Windows\Temporary Internet Files\Content.IE5\2B37DBPC\MC90040788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418" y="1205568"/>
            <a:ext cx="1841500" cy="151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Роза\AppData\Local\Microsoft\Windows\Temporary Internet Files\Content.IE5\G3P4QD43\MC90042350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429000"/>
            <a:ext cx="2920974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40165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110"/>
    </mc:Choice>
    <mc:Fallback>
      <p:transition spd="slow" advTm="511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Молодцы!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Мы сегодня научились…</a:t>
            </a:r>
            <a:endParaRPr lang="ru-RU" dirty="0"/>
          </a:p>
        </p:txBody>
      </p:sp>
      <p:pic>
        <p:nvPicPr>
          <p:cNvPr id="2051" name="Picture 3" descr="C:\Users\Роза\AppData\Local\Microsoft\Windows\Temporary Internet Files\Content.IE5\G3P4QD43\MC90042810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620688"/>
            <a:ext cx="1936750" cy="179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Роза\AppData\Local\Microsoft\Windows\Temporary Internet Files\Content.IE5\O7YO2K1F\MC90043799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414563"/>
            <a:ext cx="1816100" cy="173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93515" y="2414562"/>
            <a:ext cx="4017085" cy="3211687"/>
          </a:xfrm>
        </p:spPr>
        <p:txBody>
          <a:bodyPr/>
          <a:lstStyle/>
          <a:p>
            <a:r>
              <a:rPr lang="ru-RU" dirty="0" smtClean="0"/>
              <a:t>Узнайте больше!</a:t>
            </a:r>
            <a:endParaRPr lang="ru-RU" dirty="0"/>
          </a:p>
        </p:txBody>
      </p:sp>
      <p:pic>
        <p:nvPicPr>
          <p:cNvPr id="6" name="j0214098.wav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09256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973"/>
    </mc:Choice>
    <mc:Fallback>
      <p:transition spd="slow" advTm="1397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3" dur="474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3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5764" y="3501008"/>
            <a:ext cx="5872499" cy="2136312"/>
          </a:xfrm>
        </p:spPr>
        <p:txBody>
          <a:bodyPr/>
          <a:lstStyle/>
          <a:p>
            <a:r>
              <a:rPr lang="ru-RU" dirty="0" smtClean="0"/>
              <a:t>Климанова Л.Ф. учебник « Русский язык» 2 класс</a:t>
            </a:r>
          </a:p>
          <a:p>
            <a:r>
              <a:rPr lang="ru-RU" dirty="0" smtClean="0"/>
              <a:t>Методическое пособие «Русский язык» 2 класс</a:t>
            </a:r>
          </a:p>
          <a:p>
            <a:r>
              <a:rPr lang="ru-RU" dirty="0" smtClean="0"/>
              <a:t>Журнал «Начальная школа»</a:t>
            </a:r>
          </a:p>
          <a:p>
            <a:r>
              <a:rPr lang="ru-RU" dirty="0" smtClean="0"/>
              <a:t>Л . А. Фролова «Тесты 1-4 классы»</a:t>
            </a:r>
            <a:endParaRPr lang="ru-RU" dirty="0"/>
          </a:p>
        </p:txBody>
      </p:sp>
      <p:pic>
        <p:nvPicPr>
          <p:cNvPr id="1026" name="Picture 2" descr="C:\Users\Роза\AppData\Local\Microsoft\Windows\Temporary Internet Files\Content.IE5\O7YO2K1F\MC900432665[1]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444" y="2321719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6963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957"/>
    </mc:Choice>
    <mc:Fallback>
      <p:transition spd="slow" advTm="3957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1.1|1.2|1.2|1.1|1.1|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0.9|0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4|1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4|2.7"/>
</p:tagLst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218</TotalTime>
  <Words>133</Words>
  <Application>Microsoft Office PowerPoint</Application>
  <PresentationFormat>Экран (4:3)</PresentationFormat>
  <Paragraphs>46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      Презентация             к уроку « Слова , близкие по значению. Синонимы» .                                       Составила:учитель нач. классов        «Юхмачинской  СОШ»                                   Калимуллина Р.Р             </vt:lpstr>
      <vt:lpstr>Омонимы- похожие по звучанию и написанию.</vt:lpstr>
      <vt:lpstr>С греческого языка –одноименный.</vt:lpstr>
      <vt:lpstr>Словарная работа                Заяц </vt:lpstr>
      <vt:lpstr>Тигр ходит,… Заяц прыгает,..</vt:lpstr>
      <vt:lpstr>Игра                              «Помощь паучку» </vt:lpstr>
      <vt:lpstr>Составьте предложения</vt:lpstr>
      <vt:lpstr>Молодцы!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dc:creator>Роза</dc:creator>
  <cp:lastModifiedBy>Роза</cp:lastModifiedBy>
  <cp:revision>21</cp:revision>
  <dcterms:created xsi:type="dcterms:W3CDTF">2013-01-03T09:52:29Z</dcterms:created>
  <dcterms:modified xsi:type="dcterms:W3CDTF">2013-01-20T11:22:53Z</dcterms:modified>
</cp:coreProperties>
</file>