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62" r:id="rId4"/>
    <p:sldId id="257" r:id="rId5"/>
    <p:sldId id="258" r:id="rId6"/>
    <p:sldId id="259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64A3F3-DB1B-47C8-BFE5-FA59A53DA447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62EB62-6595-4F4C-AE1D-935B1EA0A9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бзев\Pictures\для презентации\iCAD561Y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6048672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Уважаемая…!</a:t>
            </a:r>
            <a:br>
              <a:rPr lang="ru-RU" dirty="0" smtClean="0"/>
            </a:br>
            <a:r>
              <a:rPr lang="ru-RU" dirty="0" smtClean="0"/>
              <a:t>Дорогая…!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Моя любимая…!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9358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ПИШУТ ПИСЬМА И ТЕЛЕГРАММЫ?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Кобзев\Pictures\для презентации\iCAUA6BZ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4024858" cy="267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3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Обычно в письмах бывают такие части: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prstClr val="white"/>
                </a:solidFill>
              </a:rPr>
              <a:t>Прощание </a:t>
            </a:r>
            <a:r>
              <a:rPr lang="ru-RU" dirty="0">
                <a:solidFill>
                  <a:prstClr val="white"/>
                </a:solidFill>
              </a:rPr>
              <a:t>и подпись.</a:t>
            </a:r>
          </a:p>
          <a:p>
            <a:pPr lvl="0">
              <a:buClr>
                <a:prstClr val="white">
                  <a:shade val="95000"/>
                </a:prstClr>
              </a:buClr>
              <a:buFont typeface="Wingdings" pitchFamily="2" charset="2"/>
              <a:buChar char="q"/>
            </a:pPr>
            <a:r>
              <a:rPr lang="ru-RU" dirty="0">
                <a:solidFill>
                  <a:prstClr val="white"/>
                </a:solidFill>
              </a:rPr>
              <a:t>Вопросы, просьбы, пожелания</a:t>
            </a:r>
            <a:r>
              <a:rPr lang="ru-RU" dirty="0" smtClean="0">
                <a:solidFill>
                  <a:prstClr val="white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Обращение и приветствие.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Сообщение.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Кобзев\Pictures\для презентации\8451365-pen-and-sheet-of-paper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78193"/>
            <a:ext cx="3528392" cy="281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22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5608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+mj-lt"/>
              </a:rPr>
              <a:t>                          .</a:t>
            </a:r>
            <a:r>
              <a:rPr lang="ru-RU" sz="2800" i="1" dirty="0" err="1" smtClean="0">
                <a:latin typeface="+mj-lt"/>
              </a:rPr>
              <a:t>дравствуй</a:t>
            </a:r>
            <a:r>
              <a:rPr lang="ru-RU" sz="2800" i="1" dirty="0" smtClean="0">
                <a:latin typeface="+mj-lt"/>
              </a:rPr>
              <a:t>, </a:t>
            </a:r>
          </a:p>
          <a:p>
            <a:r>
              <a:rPr lang="ru-RU" sz="2800" i="1" dirty="0" smtClean="0">
                <a:latin typeface="+mj-lt"/>
              </a:rPr>
              <a:t>                        дорогой папа!</a:t>
            </a:r>
          </a:p>
          <a:p>
            <a:r>
              <a:rPr lang="ru-RU" sz="2800" i="1" dirty="0" smtClean="0">
                <a:latin typeface="+mj-lt"/>
              </a:rPr>
              <a:t>Я получил твоё письмо. Спасибо.</a:t>
            </a:r>
          </a:p>
          <a:p>
            <a:endParaRPr lang="ru-RU" sz="2800" i="1" dirty="0" smtClean="0">
              <a:latin typeface="+mj-lt"/>
            </a:endParaRPr>
          </a:p>
          <a:p>
            <a:r>
              <a:rPr lang="ru-RU" sz="2800" i="1" dirty="0" smtClean="0">
                <a:latin typeface="+mj-lt"/>
              </a:rPr>
              <a:t>  У нас в саду красиво, много цветов.</a:t>
            </a:r>
          </a:p>
          <a:p>
            <a:endParaRPr lang="ru-RU" sz="2800" i="1" dirty="0" smtClean="0">
              <a:latin typeface="+mj-lt"/>
            </a:endParaRPr>
          </a:p>
          <a:p>
            <a:r>
              <a:rPr lang="ru-RU" sz="2800" i="1" dirty="0" smtClean="0">
                <a:latin typeface="+mj-lt"/>
              </a:rPr>
              <a:t>У нас растёт лук, </a:t>
            </a:r>
            <a:r>
              <a:rPr lang="ru-RU" sz="2800" i="1" dirty="0" err="1" smtClean="0">
                <a:latin typeface="+mj-lt"/>
              </a:rPr>
              <a:t>р.д.ска</a:t>
            </a:r>
            <a:r>
              <a:rPr lang="ru-RU" sz="2800" i="1" dirty="0" smtClean="0">
                <a:latin typeface="+mj-lt"/>
              </a:rPr>
              <a:t>, </a:t>
            </a:r>
            <a:r>
              <a:rPr lang="ru-RU" sz="2800" i="1" dirty="0" err="1" smtClean="0">
                <a:latin typeface="+mj-lt"/>
              </a:rPr>
              <a:t>к.рто.ка</a:t>
            </a:r>
            <a:r>
              <a:rPr lang="ru-RU" sz="2800" i="1" dirty="0" smtClean="0">
                <a:latin typeface="+mj-lt"/>
              </a:rPr>
              <a:t>. </a:t>
            </a:r>
            <a:r>
              <a:rPr lang="ru-RU" sz="2800" i="1" dirty="0" err="1" smtClean="0">
                <a:latin typeface="+mj-lt"/>
              </a:rPr>
              <a:t>Ма</a:t>
            </a:r>
            <a:r>
              <a:rPr lang="ru-RU" sz="2800" i="1" dirty="0" smtClean="0">
                <a:latin typeface="+mj-lt"/>
              </a:rPr>
              <a:t>-</a:t>
            </a:r>
          </a:p>
          <a:p>
            <a:endParaRPr lang="ru-RU" sz="2800" i="1" dirty="0" smtClean="0">
              <a:latin typeface="+mj-lt"/>
            </a:endParaRPr>
          </a:p>
          <a:p>
            <a:r>
              <a:rPr lang="ru-RU" sz="2800" i="1" dirty="0" err="1" smtClean="0">
                <a:latin typeface="+mj-lt"/>
              </a:rPr>
              <a:t>лина</a:t>
            </a:r>
            <a:r>
              <a:rPr lang="ru-RU" sz="2800" i="1" dirty="0" smtClean="0">
                <a:latin typeface="+mj-lt"/>
              </a:rPr>
              <a:t> ещё не поспела. Я живу </a:t>
            </a:r>
            <a:r>
              <a:rPr lang="ru-RU" sz="2800" i="1" dirty="0" err="1" smtClean="0">
                <a:latin typeface="+mj-lt"/>
              </a:rPr>
              <a:t>х.р.шо</a:t>
            </a:r>
            <a:r>
              <a:rPr lang="ru-RU" sz="2800" i="1" dirty="0" smtClean="0">
                <a:latin typeface="+mj-lt"/>
              </a:rPr>
              <a:t>, </a:t>
            </a:r>
            <a:r>
              <a:rPr lang="ru-RU" sz="2800" i="1" dirty="0" err="1" smtClean="0">
                <a:latin typeface="+mj-lt"/>
              </a:rPr>
              <a:t>вес.л</a:t>
            </a:r>
            <a:r>
              <a:rPr lang="ru-RU" sz="2800" i="1" dirty="0" smtClean="0">
                <a:latin typeface="+mj-lt"/>
              </a:rPr>
              <a:t>..</a:t>
            </a:r>
          </a:p>
          <a:p>
            <a:r>
              <a:rPr lang="ru-RU" sz="2800" i="1" dirty="0" smtClean="0">
                <a:latin typeface="+mj-lt"/>
              </a:rPr>
              <a:t> </a:t>
            </a:r>
          </a:p>
          <a:p>
            <a:r>
              <a:rPr lang="ru-RU" sz="2800" i="1" dirty="0" smtClean="0">
                <a:latin typeface="+mj-lt"/>
              </a:rPr>
              <a:t>А ты?</a:t>
            </a:r>
          </a:p>
          <a:p>
            <a:endParaRPr lang="ru-RU" sz="2800" i="1" dirty="0" smtClean="0">
              <a:latin typeface="+mj-lt"/>
            </a:endParaRPr>
          </a:p>
          <a:p>
            <a:r>
              <a:rPr lang="ru-RU" sz="2800" i="1" dirty="0" smtClean="0">
                <a:latin typeface="+mj-lt"/>
              </a:rPr>
              <a:t>Пиши мне. Целую тебя. До свидания.</a:t>
            </a:r>
          </a:p>
          <a:p>
            <a:r>
              <a:rPr lang="ru-RU" sz="2800" i="1" dirty="0">
                <a:latin typeface="+mj-lt"/>
              </a:rPr>
              <a:t> </a:t>
            </a:r>
            <a:r>
              <a:rPr lang="ru-RU" sz="2800" i="1" dirty="0" smtClean="0">
                <a:latin typeface="+mj-lt"/>
              </a:rPr>
              <a:t>                                               Андрей.</a:t>
            </a:r>
            <a:endParaRPr lang="ru-RU" sz="28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1938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обзев\Pictures\для презентации\iCA0P7U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13521"/>
            <a:ext cx="7920879" cy="563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53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бзев\Pictures\для презентации\D_09-11-p78-88_r_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404813"/>
            <a:ext cx="759142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606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96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Уважаемая…! Дорогая…!</vt:lpstr>
      <vt:lpstr>КАК ПИШУТ ПИСЬМА И ТЕЛЕГРАММЫ?</vt:lpstr>
      <vt:lpstr>Обычно в письмах бывают такие части: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ПИШУТ ПИСЬМА И ТЕЛЕГРАММЫ?</dc:title>
  <dc:creator>Кобзев</dc:creator>
  <cp:lastModifiedBy>Кобзев</cp:lastModifiedBy>
  <cp:revision>7</cp:revision>
  <dcterms:created xsi:type="dcterms:W3CDTF">2013-03-24T19:16:04Z</dcterms:created>
  <dcterms:modified xsi:type="dcterms:W3CDTF">2013-03-29T19:03:55Z</dcterms:modified>
</cp:coreProperties>
</file>