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89B4-8EF2-4360-B964-8043F7CD0F98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E14C-38B1-4C71-A904-03F4B0DF0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Проверь себя по теме «Слова названия, указатели, помощники»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Тестовые задания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Мои документы\Мои рисунки\Изображение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950" y="-374650"/>
            <a:ext cx="10631488" cy="760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Изображение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569913"/>
            <a:ext cx="8208912" cy="799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Мои рисунки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423863"/>
            <a:ext cx="7992887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Изображени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950" y="-457200"/>
            <a:ext cx="10631488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Мои рисунки\Изображение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950" y="-374650"/>
            <a:ext cx="10631488" cy="760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Изображение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113" y="-457200"/>
            <a:ext cx="10436226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Мои документы\Мои рисунки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113" y="-457200"/>
            <a:ext cx="10436226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Проверь себя по теме «Слова названия, указатели, помощники»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себя по теме «Слова названия, указатели, помощники»</dc:title>
  <dc:creator>каб</dc:creator>
  <cp:lastModifiedBy>Кобзев</cp:lastModifiedBy>
  <cp:revision>5</cp:revision>
  <dcterms:created xsi:type="dcterms:W3CDTF">2012-04-17T04:32:50Z</dcterms:created>
  <dcterms:modified xsi:type="dcterms:W3CDTF">2013-03-23T17:40:38Z</dcterms:modified>
</cp:coreProperties>
</file>