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6" r:id="rId4"/>
    <p:sldId id="257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399CD8-7C81-4A23-BC83-0A7BD140A82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0CF4FD-782D-42ED-88B9-6541F9F8E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99CD8-7C81-4A23-BC83-0A7BD140A82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F4FD-782D-42ED-88B9-6541F9F8E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8399CD8-7C81-4A23-BC83-0A7BD140A82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0CF4FD-782D-42ED-88B9-6541F9F8E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99CD8-7C81-4A23-BC83-0A7BD140A82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F4FD-782D-42ED-88B9-6541F9F8E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399CD8-7C81-4A23-BC83-0A7BD140A82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60CF4FD-782D-42ED-88B9-6541F9F8E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99CD8-7C81-4A23-BC83-0A7BD140A82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F4FD-782D-42ED-88B9-6541F9F8E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99CD8-7C81-4A23-BC83-0A7BD140A82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F4FD-782D-42ED-88B9-6541F9F8E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99CD8-7C81-4A23-BC83-0A7BD140A82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F4FD-782D-42ED-88B9-6541F9F8E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399CD8-7C81-4A23-BC83-0A7BD140A82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F4FD-782D-42ED-88B9-6541F9F8E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99CD8-7C81-4A23-BC83-0A7BD140A82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F4FD-782D-42ED-88B9-6541F9F8E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99CD8-7C81-4A23-BC83-0A7BD140A82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F4FD-782D-42ED-88B9-6541F9F8ED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8399CD8-7C81-4A23-BC83-0A7BD140A82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0CF4FD-782D-42ED-88B9-6541F9F8E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Доброе слово и в мороз согреет.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Недоброе слово больше огня жжёт.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Расскажи, что ты знаешь о нашей речи?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    Речь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772816"/>
            <a:ext cx="149046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1700808"/>
            <a:ext cx="165618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3284984"/>
            <a:ext cx="1584176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3356992"/>
            <a:ext cx="158417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4932040" y="2060848"/>
            <a:ext cx="1080120" cy="720080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3059832" y="1988840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059832" y="3212976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148064" y="3212976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499992" y="321297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499992" y="41490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07904" y="3717032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707904" y="4653136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ты знаешь о словах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8B8EF58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 descr="2258EE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83568"/>
            <a:ext cx="9324528" cy="815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2DF28A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00" cy="760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4070F05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460432" cy="815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33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Домашняя работа</vt:lpstr>
      <vt:lpstr>Расскажи, что ты знаешь о нашей речи?</vt:lpstr>
      <vt:lpstr>Что ты знаешь о словах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ты знаешь о словах</dc:title>
  <dc:creator>каб</dc:creator>
  <cp:lastModifiedBy>Кобзев</cp:lastModifiedBy>
  <cp:revision>7</cp:revision>
  <dcterms:created xsi:type="dcterms:W3CDTF">2012-09-04T13:21:07Z</dcterms:created>
  <dcterms:modified xsi:type="dcterms:W3CDTF">2013-03-23T17:38:54Z</dcterms:modified>
</cp:coreProperties>
</file>