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92" r:id="rId2"/>
    <p:sldId id="276" r:id="rId3"/>
    <p:sldId id="278" r:id="rId4"/>
    <p:sldId id="279" r:id="rId5"/>
    <p:sldId id="280" r:id="rId6"/>
    <p:sldId id="283" r:id="rId7"/>
    <p:sldId id="282" r:id="rId8"/>
    <p:sldId id="285" r:id="rId9"/>
    <p:sldId id="286" r:id="rId10"/>
    <p:sldId id="287" r:id="rId11"/>
    <p:sldId id="288" r:id="rId12"/>
    <p:sldId id="289" r:id="rId13"/>
    <p:sldId id="291" r:id="rId14"/>
    <p:sldId id="290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FFCC00"/>
    <a:srgbClr val="FF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014" autoAdjust="0"/>
    <p:restoredTop sz="94660"/>
  </p:normalViewPr>
  <p:slideViewPr>
    <p:cSldViewPr>
      <p:cViewPr varScale="1">
        <p:scale>
          <a:sx n="74" d="100"/>
          <a:sy n="74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E9CC1F-9AF7-4D96-8449-39150AB4446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639E02-CFDB-4B5A-8C7C-654C9889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97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5913-2B83-47DF-8F58-D458DCE139D7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9A5A-CA0E-4D86-B8EE-08BF5F64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08DD-AC0A-45B3-A98F-8AB670A0D21F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2400-CE00-4228-ABDC-A0536EF9D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EE33-C609-441B-8402-E4663AFD45F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4E2FA-9465-470F-8EFE-7AABCB1EC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CBF1-113C-49C6-B048-0CA75D56E69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799A-7668-4AC7-A9E2-321624930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BAD4-3E12-48D8-8C1B-078CC12C25C5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8A4E0-CB72-451A-B6B5-2B06BDB75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F418-C800-40A2-B10E-17822ACE94F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12C8-4EDB-42E6-B43D-E6499FE2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7A82-7CB3-44A1-8F95-1E283F6BE4F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B99B-331C-486C-8CB4-33C193320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D559-01CF-42BD-847D-46B18E4F7C45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71CC-A2B8-4381-A72E-47CD15336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40CC-A6BB-4EA5-9C1D-6398A051B466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30C2-B373-4A75-8FC0-BF0522C61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0890-30BD-4956-93CE-2F56E00D0A14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064AC-25FC-46A9-A6CF-0918679D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1BBE-DD20-4BD5-8737-41C5207795BA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343F-4803-4F54-9F84-84855D8E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7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7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7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7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7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7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87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D3FA07-1AC7-4805-9DA4-38B6F8194D9E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287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5EE361-5621-458B-98E4-2158BF4C6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4;&#1077;&#1090;&#1089;&#1082;&#1080;&#1077;%20&#1087;&#1077;&#1089;&#1085;&#1080;%20-%20&#1058;&#1088;&#1080;%20&#1073;&#1077;&#1083;&#1099;&#1093;%20&#1082;&#1086;&#1085;&#1103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14.%20&#1047;&#1080;&#1084;&#1085;&#1103;&#1103;%20&#1087;&#1077;&#1089;&#1077;&#1085;&#1082;&#1072;%20(-)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6460" t="18501" b="121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79725" cy="4391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484313"/>
            <a:ext cx="2808288" cy="4897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r="21211" b="26628"/>
          <a:stretch>
            <a:fillRect/>
          </a:stretch>
        </p:blipFill>
        <p:spPr bwMode="auto">
          <a:xfrm>
            <a:off x="6516688" y="260350"/>
            <a:ext cx="2447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0"/>
            <a:ext cx="4427537" cy="6858000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79725" cy="4391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484313"/>
            <a:ext cx="2808288" cy="4897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r="21211" b="26628"/>
          <a:stretch>
            <a:fillRect/>
          </a:stretch>
        </p:blipFill>
        <p:spPr bwMode="auto">
          <a:xfrm>
            <a:off x="6516688" y="260350"/>
            <a:ext cx="2447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939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311">
            <a:off x="2510667" y="1052207"/>
            <a:ext cx="4104456" cy="4437876"/>
          </a:xfrm>
          <a:prstGeom prst="ellipse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95288" y="1690688"/>
            <a:ext cx="82089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000" b="1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Каждый день нам </a:t>
            </a:r>
          </a:p>
          <a:p>
            <a:pPr algn="ctr" eaLnBrk="0" hangingPunct="0"/>
            <a:r>
              <a:rPr lang="ru-RU" sz="6000" b="1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прибавляет частичку</a:t>
            </a:r>
          </a:p>
          <a:p>
            <a:pPr algn="ctr" eaLnBrk="0" hangingPunct="0"/>
            <a:r>
              <a:rPr lang="ru-RU" sz="6000" b="1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 мудрости</a:t>
            </a:r>
          </a:p>
        </p:txBody>
      </p:sp>
      <p:pic>
        <p:nvPicPr>
          <p:cNvPr id="3" name="Детские песни - Три белых ко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b="8248"/>
          <a:stretch>
            <a:fillRect/>
          </a:stretch>
        </p:blipFill>
        <p:spPr bwMode="auto">
          <a:xfrm>
            <a:off x="0" y="548680"/>
            <a:ext cx="475252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46449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464400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298575"/>
            <a:ext cx="53625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</a:t>
            </a:r>
            <a:endParaRPr lang="ru-RU" sz="6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19" name="Picture 8" descr="C:\Users\Администратор\Desktop\5c47564e8b77fc3cb75cbc5a69633e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45125"/>
            <a:ext cx="1228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:\Users\Администратор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C:\Users\Администратор\Desktop\5c47564e8b77fc3cb75cbc5a69633e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33375"/>
            <a:ext cx="1228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C:\Users\Администратор\Desktop\a9c8130526218b22d5bf44ec142bc56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8366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Users\Администратор\Desktop\616728adb95a672895e9612b9ca5ecc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C:\Users\Администратор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57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 descr="C:\Users\Администратор\Desktop\616728adb95a672895e9612b9ca5ecc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C:\Users\Администратор\Desktop\a9c8130526218b22d5bf44ec142bc56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3736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9" descr="C:\Users\Администратор\Desktop\379d2d298f62818475868e490cb952b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5732463"/>
            <a:ext cx="409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9" descr="C:\Users\Администратор\Desktop\379d2d298f62818475868e490cb952b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429000"/>
            <a:ext cx="409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 descr="C:\Users\Администратор\Desktop\cdad9f93e473bffc1500d986d57008c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69215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0" descr="C:\Users\Администратор\Desktop\cdad9f93e473bffc1500d986d57008c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2636838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1" descr="C:\Users\Администратор\Desktop\0dd44fd5a988c3e7688bf5615e907d0d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5589588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1" descr="C:\Users\Администратор\Desktop\0dd44fd5a988c3e7688bf5615e907d0d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67656">
            <a:off x="323850" y="2276475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1" descr="C:\Users\Администратор\Desktop\0dd44fd5a988c3e7688bf5615e907d0d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19553">
            <a:off x="6516688" y="2133600"/>
            <a:ext cx="223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14. Зимняя песенка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420888"/>
            <a:ext cx="5842992" cy="2620888"/>
          </a:xfrm>
        </p:spPr>
        <p:txBody>
          <a:bodyPr rtlCol="0">
            <a:normAutofit fontScale="92500" lnSpcReduction="20000"/>
          </a:bodyPr>
          <a:lstStyle/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косого нет берлоги,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нужна ему нора.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врагов спасают ноги,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от голода – кора.</a:t>
            </a:r>
            <a:endParaRPr lang="ru-RU" sz="4000" dirty="0"/>
          </a:p>
        </p:txBody>
      </p:sp>
      <p:pic>
        <p:nvPicPr>
          <p:cNvPr id="5122" name="Picture 2" descr="D:\Мои документы\Мои рисунки\картинки\энималс\заяц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949" y="368660"/>
            <a:ext cx="812010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79725" cy="4391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484313"/>
            <a:ext cx="2808288" cy="4897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r="21211" b="26628"/>
          <a:stretch>
            <a:fillRect/>
          </a:stretch>
        </p:blipFill>
        <p:spPr bwMode="auto">
          <a:xfrm>
            <a:off x="6516688" y="260350"/>
            <a:ext cx="2447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420</TotalTime>
  <Words>16</Words>
  <Application>Microsoft Office PowerPoint</Application>
  <PresentationFormat>Экран (4:3)</PresentationFormat>
  <Paragraphs>8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Calibri</vt:lpstr>
      <vt:lpstr>Segoe UI</vt:lpstr>
      <vt:lpstr>Times New Roman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школьник</dc:creator>
  <cp:lastModifiedBy>pc</cp:lastModifiedBy>
  <cp:revision>35</cp:revision>
  <dcterms:created xsi:type="dcterms:W3CDTF">2010-12-21T10:24:43Z</dcterms:created>
  <dcterms:modified xsi:type="dcterms:W3CDTF">2014-01-24T15:37:46Z</dcterms:modified>
</cp:coreProperties>
</file>