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Расскажи, что ты знаешь о нашей речи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2"/>
            <a:endParaRPr lang="ru-RU" dirty="0" smtClean="0"/>
          </a:p>
          <a:p>
            <a:pPr lvl="2"/>
            <a:endParaRPr lang="ru-RU" dirty="0" smtClean="0"/>
          </a:p>
          <a:p>
            <a:pPr lvl="2"/>
            <a:r>
              <a:rPr lang="ru-RU" dirty="0" smtClean="0"/>
              <a:t>речь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3F714-8B73-48F1-AC38-9857551385FC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A19CC-076C-4E0A-993F-E5B0E7E382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урока: «О нашей речи»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Для чего мы изучаем эту тему?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 descr="CA40F3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675456"/>
            <a:ext cx="8352928" cy="862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 descr="2258EE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83568"/>
            <a:ext cx="9324528" cy="815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ты считаешь, ребята хоть немного помогли учительнице?</a:t>
            </a:r>
          </a:p>
          <a:p>
            <a:pPr>
              <a:buNone/>
            </a:pPr>
            <a:r>
              <a:rPr lang="ru-RU" dirty="0" smtClean="0"/>
              <a:t>У нас заболела учительница. Мы подумали и решили написать ей записку.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…            Анна Ивановна!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   Мы Вас очень …      .  Желаем скорее стать здоровой! Мы   …          и ждём Вас!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Ваши ученики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959FAC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136904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Отдохнём?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AutoShape 42"/>
          <p:cNvSpPr>
            <a:spLocks noChangeArrowheads="1"/>
          </p:cNvSpPr>
          <p:nvPr/>
        </p:nvSpPr>
        <p:spPr bwMode="auto">
          <a:xfrm rot="-194305">
            <a:off x="4421188" y="5945188"/>
            <a:ext cx="3105150" cy="496887"/>
          </a:xfrm>
          <a:prstGeom prst="cloudCallout">
            <a:avLst>
              <a:gd name="adj1" fmla="val -143514"/>
              <a:gd name="adj2" fmla="val 18244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331913" y="333375"/>
            <a:ext cx="5545137" cy="1727200"/>
          </a:xfrm>
          <a:prstGeom prst="cloudCallout">
            <a:avLst>
              <a:gd name="adj1" fmla="val -21227"/>
              <a:gd name="adj2" fmla="val 38509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916238" y="1989138"/>
            <a:ext cx="144462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635375" y="1989138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572000" y="1268413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rot="20368429" flipH="1">
            <a:off x="6011863" y="1628775"/>
            <a:ext cx="144462" cy="4318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0" name="Picture 16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2411413" y="5048250"/>
            <a:ext cx="12969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kalendula_kopij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5003800" y="4292600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2" name="Picture 18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019925" y="4941888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20" descr="kalendula_kopij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55650" y="4437063"/>
            <a:ext cx="93821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92725" y="1196975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 rot="1009340">
            <a:off x="5360988" y="2009775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 rot="2878885">
            <a:off x="4837113" y="168116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 rot="5400000">
            <a:off x="4571207" y="980281"/>
            <a:ext cx="144462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 rot="7475587">
            <a:off x="4818856" y="391319"/>
            <a:ext cx="144463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 rot="10800000">
            <a:off x="5508625" y="0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 rot="-8838398">
            <a:off x="6096000" y="762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 rot="-7330253">
            <a:off x="6550819" y="486569"/>
            <a:ext cx="144463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 rot="-5400000">
            <a:off x="6732588" y="105251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 rot="-2457754">
            <a:off x="6497638" y="1725613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 rot="-717174">
            <a:off x="5938838" y="20447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30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02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1" name="Picture 37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9148495">
            <a:off x="4859338" y="4221163"/>
            <a:ext cx="11191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2" name="Picture 38" descr="rose1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-5814053">
            <a:off x="931863" y="4189412"/>
            <a:ext cx="111918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12605 0.4305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215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6285 0.5143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257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12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9462 0.493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247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127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6545 0.5564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2780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112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8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6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2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1094 0.12848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4601 0.14491 " pathEditMode="relative" rAng="0" ptsTypes="AA">
                                      <p:cBhvr>
                                        <p:cTn id="156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</p:childTnLst>
        </p:cTn>
      </p:par>
    </p:tnLst>
    <p:bldLst>
      <p:bldP spid="11306" grpId="0" animBg="1"/>
      <p:bldP spid="11306" grpId="1" animBg="1"/>
      <p:bldP spid="11306" grpId="2" animBg="1"/>
      <p:bldP spid="11266" grpId="0" animBg="1"/>
      <p:bldP spid="11266" grpId="1"/>
      <p:bldP spid="11266" grpId="2" animBg="1"/>
      <p:bldP spid="11274" grpId="0" animBg="1"/>
      <p:bldP spid="11274" grpId="1" animBg="1"/>
      <p:bldP spid="11274" grpId="2" animBg="1"/>
      <p:bldP spid="11274" grpId="3" animBg="1"/>
      <p:bldP spid="11275" grpId="0" animBg="1"/>
      <p:bldP spid="11275" grpId="1" animBg="1"/>
      <p:bldP spid="11275" grpId="2" animBg="1"/>
      <p:bldP spid="11275" grpId="3" animBg="1"/>
      <p:bldP spid="11276" grpId="0" animBg="1"/>
      <p:bldP spid="11276" grpId="1" animBg="1"/>
      <p:bldP spid="11276" grpId="2" animBg="1"/>
      <p:bldP spid="11276" grpId="3" animBg="1"/>
      <p:bldP spid="11277" grpId="0" animBg="1"/>
      <p:bldP spid="11277" grpId="1" animBg="1"/>
      <p:bldP spid="11277" grpId="2" animBg="1"/>
      <p:bldP spid="11277" grpId="3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8" grpId="0" animBg="1"/>
      <p:bldP spid="112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Доброе слово и в мороз согреет.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Недоброе слово больше огня жжёт.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Расскажи, что ты знаешь о нашей речи?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Речь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772816"/>
            <a:ext cx="149046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1700808"/>
            <a:ext cx="165618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3284984"/>
            <a:ext cx="1584176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3356992"/>
            <a:ext cx="158417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4932040" y="2060848"/>
            <a:ext cx="1080120" cy="72008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3059832" y="1988840"/>
            <a:ext cx="9361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059832" y="3212976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148064" y="3212976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499992" y="32129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499992" y="41490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07904" y="3717032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707904" y="4653136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74</Words>
  <Application>Microsoft Office PowerPoint</Application>
  <PresentationFormat>Экран (4:3)</PresentationFormat>
  <Paragraphs>18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урока: «О нашей речи»</vt:lpstr>
      <vt:lpstr>Презентация PowerPoint</vt:lpstr>
      <vt:lpstr>Презентация PowerPoint</vt:lpstr>
      <vt:lpstr>Упражнение 6</vt:lpstr>
      <vt:lpstr>Презентация PowerPoint</vt:lpstr>
      <vt:lpstr>Отдохнём?</vt:lpstr>
      <vt:lpstr>Презентация PowerPoint</vt:lpstr>
      <vt:lpstr>Домашняя работа</vt:lpstr>
      <vt:lpstr>Расскажи, что ты знаешь о нашей речи?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«О нашей речи»</dc:title>
  <dc:creator>каб</dc:creator>
  <cp:lastModifiedBy>Кобзев</cp:lastModifiedBy>
  <cp:revision>13</cp:revision>
  <dcterms:created xsi:type="dcterms:W3CDTF">2012-09-04T03:51:25Z</dcterms:created>
  <dcterms:modified xsi:type="dcterms:W3CDTF">2013-03-23T17:37:49Z</dcterms:modified>
</cp:coreProperties>
</file>