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740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471A-6149-43D6-8770-B77F50CE81AF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1E0E-A137-497C-993F-2164F1852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7069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8AA0-193F-4BD3-9581-D063320162F3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133A-F409-4091-BDF8-155B90F1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16992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1D078-62AD-414D-A515-BF65FFE5DA10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4699-1155-41CE-8F6F-4AAD6DF4D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53034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1A12-0486-41EE-9CCF-41AEEDF15266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8CB6-5244-4967-8C24-278B4C719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19073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8F30F-1A24-45C4-AC14-E57766DDCBC1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4724-9183-416E-90FC-4886DB889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915293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26AE-54CA-47A4-9B35-65181B4DD327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DA0C-17CD-4C3D-A8B3-C1DF16B70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822738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0EE0-9748-4BC2-A8A3-F62D81A75EF5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7EC8-9E79-4863-8FD6-2EBA26870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22615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9392-4A19-47DA-A086-1A8A05602900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7B4D-CD7C-4B2B-94D1-D2E418E7F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05437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A065-E6D7-4258-9AE1-A5158D45677B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AEE2-06EE-4B17-9BBD-C089E473E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87220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27FF-FA73-4EC2-B53B-B7485F1F6E77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1311-5EC7-452A-965F-51FD5324A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74808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5614-5A64-4066-9323-04144649A3E4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0869-E5E4-4AAB-B65A-8382039EC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869087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1F828F-FE5D-4773-A296-BBC10B6D93D0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88447A-A8CF-450C-9E48-63AB2781F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er\Desktop\iz_reklamy_-_viskas_dlya_kotyat_(zaycev.net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213" y="4357694"/>
            <a:ext cx="52863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Путешествие по городу вместе с собачкой Томой.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5643570" y="628650"/>
            <a:ext cx="31432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/>
              <a:t>Выполнила: воспитатель ГБДОУ №76 Красногвардейского района, </a:t>
            </a:r>
            <a:r>
              <a:rPr lang="ru-RU" sz="2400" b="1" dirty="0" err="1" smtClean="0"/>
              <a:t>Легета</a:t>
            </a:r>
            <a:r>
              <a:rPr lang="ru-RU" sz="2400" b="1" dirty="0" smtClean="0"/>
              <a:t> Ирина Михайловна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071570"/>
          </a:xfrm>
        </p:spPr>
        <p:txBody>
          <a:bodyPr/>
          <a:lstStyle/>
          <a:p>
            <a:r>
              <a:rPr lang="ru-RU" sz="3600" b="1" dirty="0" smtClean="0"/>
              <a:t>А теперь, давай попробуем запомнить несколько дорожных знаков!</a:t>
            </a:r>
            <a:endParaRPr lang="ru-RU" sz="3600" dirty="0"/>
          </a:p>
        </p:txBody>
      </p:sp>
      <p:pic>
        <p:nvPicPr>
          <p:cNvPr id="6" name="Содержимое 5" descr="3244550-948aea1dc14da1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454286"/>
            <a:ext cx="3857652" cy="5403714"/>
          </a:xfrm>
        </p:spPr>
      </p:pic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В этом месте пешеход</a:t>
            </a:r>
            <a:br>
              <a:rPr lang="ru-RU" sz="2800" b="1" i="1" dirty="0" smtClean="0"/>
            </a:br>
            <a:r>
              <a:rPr lang="ru-RU" sz="2800" b="1" i="1" dirty="0" smtClean="0"/>
              <a:t>Терпеливо транспорт ждет.</a:t>
            </a:r>
            <a:br>
              <a:rPr lang="ru-RU" sz="2800" b="1" i="1" dirty="0" smtClean="0"/>
            </a:br>
            <a:r>
              <a:rPr lang="ru-RU" sz="2800" b="1" i="1" dirty="0" smtClean="0"/>
              <a:t>Он пешком устал шагать,</a:t>
            </a:r>
            <a:br>
              <a:rPr lang="ru-RU" sz="2800" b="1" i="1" dirty="0" smtClean="0"/>
            </a:br>
            <a:r>
              <a:rPr lang="ru-RU" sz="2800" b="1" i="1" dirty="0" smtClean="0"/>
              <a:t>Хочет пассажиром стать.</a:t>
            </a:r>
            <a:endParaRPr lang="ru-RU" sz="2800" b="1" i="1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6" name="Содержимое 4" descr="http://900igr.net/datas/okruzhajuschij-mir/Znaki/0013-013-Ostanovki-obschestvennogo-transporta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28794" y="1928802"/>
            <a:ext cx="6286544" cy="47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2357454"/>
          </a:xfrm>
        </p:spPr>
        <p:txBody>
          <a:bodyPr/>
          <a:lstStyle/>
          <a:p>
            <a:r>
              <a:rPr lang="ru-RU" sz="2800" b="1" i="1" dirty="0" smtClean="0"/>
              <a:t>Здесь наземный переход,</a:t>
            </a:r>
            <a:br>
              <a:rPr lang="ru-RU" sz="2800" b="1" i="1" dirty="0" smtClean="0"/>
            </a:br>
            <a:r>
              <a:rPr lang="ru-RU" sz="2800" b="1" i="1" dirty="0" smtClean="0"/>
              <a:t>Ходит целый день народ.</a:t>
            </a:r>
            <a:br>
              <a:rPr lang="ru-RU" sz="2800" b="1" i="1" dirty="0" smtClean="0"/>
            </a:br>
            <a:r>
              <a:rPr lang="ru-RU" sz="2800" b="1" i="1" dirty="0" smtClean="0"/>
              <a:t>Ты, водитель, не грусти,</a:t>
            </a:r>
            <a:br>
              <a:rPr lang="ru-RU" sz="2800" b="1" i="1" dirty="0" smtClean="0"/>
            </a:br>
            <a:r>
              <a:rPr lang="ru-RU" sz="2800" b="1" i="1" dirty="0" smtClean="0"/>
              <a:t>Пешехода пропусти!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6" name="Содержимое 4" descr="http://www.gorodgomel.by/uploads/images/00/00/02/2010/12/09/thumb_x3_358e1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928802"/>
            <a:ext cx="5143536" cy="45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/>
          <a:lstStyle/>
          <a:p>
            <a:r>
              <a:rPr lang="ru-RU" sz="2800" b="1" i="1" dirty="0" smtClean="0"/>
              <a:t>Знает каждый пешеход</a:t>
            </a:r>
            <a:br>
              <a:rPr lang="ru-RU" sz="2800" b="1" i="1" dirty="0" smtClean="0"/>
            </a:br>
            <a:r>
              <a:rPr lang="ru-RU" sz="2800" b="1" i="1" dirty="0" smtClean="0"/>
              <a:t>Про подземный этот ход.</a:t>
            </a:r>
            <a:br>
              <a:rPr lang="ru-RU" sz="2800" b="1" i="1" dirty="0" smtClean="0"/>
            </a:br>
            <a:r>
              <a:rPr lang="ru-RU" sz="2800" b="1" i="1" dirty="0" smtClean="0"/>
              <a:t>Город он не украшает,</a:t>
            </a:r>
            <a:br>
              <a:rPr lang="ru-RU" sz="2800" b="1" i="1" dirty="0" smtClean="0"/>
            </a:br>
            <a:r>
              <a:rPr lang="ru-RU" sz="2800" b="1" i="1" dirty="0" smtClean="0"/>
              <a:t>Но машинам не мешает!</a:t>
            </a:r>
            <a:endParaRPr lang="ru-RU" sz="2800" b="1" i="1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6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00232" y="2071679"/>
            <a:ext cx="507209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2800" b="1" i="1" dirty="0" smtClean="0"/>
              <a:t>Посреди дороги дети,</a:t>
            </a:r>
            <a:br>
              <a:rPr lang="ru-RU" sz="2800" b="1" i="1" dirty="0" smtClean="0"/>
            </a:br>
            <a:r>
              <a:rPr lang="ru-RU" sz="2800" b="1" i="1" dirty="0" smtClean="0"/>
              <a:t>Мы всегда за них в ответе.</a:t>
            </a:r>
            <a:br>
              <a:rPr lang="ru-RU" sz="2800" b="1" i="1" dirty="0" smtClean="0"/>
            </a:br>
            <a:r>
              <a:rPr lang="ru-RU" sz="2800" b="1" i="1" dirty="0" smtClean="0"/>
              <a:t>Чтоб не плакал их родитель,</a:t>
            </a:r>
            <a:br>
              <a:rPr lang="ru-RU" sz="2800" b="1" i="1" dirty="0" smtClean="0"/>
            </a:br>
            <a:r>
              <a:rPr lang="ru-RU" sz="2800" b="1" i="1" dirty="0" smtClean="0"/>
              <a:t>Будь внимательней, водитель!</a:t>
            </a:r>
            <a:endParaRPr lang="ru-RU" sz="2800" b="1" i="1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6" name="Содержимое 4" descr="http://carexpo.ru/images/information/373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3116"/>
            <a:ext cx="5286412" cy="43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А теперь мы посмотрим на самого главного героя дорожного движения!</a:t>
            </a:r>
            <a:endParaRPr lang="ru-RU" sz="3600" b="1" i="1" dirty="0"/>
          </a:p>
        </p:txBody>
      </p:sp>
      <p:pic>
        <p:nvPicPr>
          <p:cNvPr id="6" name="Содержимое 5" descr="znakde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71612"/>
            <a:ext cx="4897458" cy="4897458"/>
          </a:xfrm>
        </p:spPr>
      </p:pic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5214942" cy="3940180"/>
          </a:xfrm>
        </p:spPr>
        <p:txBody>
          <a:bodyPr/>
          <a:lstStyle/>
          <a:p>
            <a:r>
              <a:rPr lang="ru-RU" sz="2800" b="1" i="1" dirty="0" smtClean="0"/>
              <a:t>Должен каждый знать шофер,</a:t>
            </a:r>
            <a:br>
              <a:rPr lang="ru-RU" sz="2800" b="1" i="1" dirty="0" smtClean="0"/>
            </a:br>
            <a:r>
              <a:rPr lang="ru-RU" sz="2800" b="1" i="1" dirty="0" smtClean="0"/>
              <a:t>Что главней всех светофор:</a:t>
            </a:r>
            <a:br>
              <a:rPr lang="ru-RU" sz="2800" b="1" i="1" dirty="0" smtClean="0"/>
            </a:br>
            <a:r>
              <a:rPr lang="ru-RU" sz="2800" b="1" i="1" dirty="0" smtClean="0"/>
              <a:t>Если смотрит красным глазом,</a:t>
            </a:r>
            <a:br>
              <a:rPr lang="ru-RU" sz="2800" b="1" i="1" dirty="0" smtClean="0"/>
            </a:br>
            <a:r>
              <a:rPr lang="ru-RU" sz="2800" b="1" i="1" dirty="0" smtClean="0"/>
              <a:t>Останавливайся сразу.</a:t>
            </a:r>
            <a:br>
              <a:rPr lang="ru-RU" sz="2800" b="1" i="1" dirty="0" smtClean="0"/>
            </a:br>
            <a:r>
              <a:rPr lang="ru-RU" sz="2800" b="1" i="1" dirty="0" smtClean="0"/>
              <a:t>Если вспыхнет желтый глаз,</a:t>
            </a:r>
            <a:br>
              <a:rPr lang="ru-RU" sz="2800" b="1" i="1" dirty="0" smtClean="0"/>
            </a:br>
            <a:r>
              <a:rPr lang="ru-RU" sz="2800" b="1" i="1" dirty="0" smtClean="0"/>
              <a:t>Жди, он сменится сейчас.</a:t>
            </a:r>
            <a:br>
              <a:rPr lang="ru-RU" sz="2800" b="1" i="1" dirty="0" smtClean="0"/>
            </a:br>
            <a:r>
              <a:rPr lang="ru-RU" sz="2800" b="1" i="1" dirty="0" smtClean="0"/>
              <a:t>А зеленый глаз зажжет –</a:t>
            </a:r>
            <a:br>
              <a:rPr lang="ru-RU" sz="2800" b="1" i="1" dirty="0" smtClean="0"/>
            </a:br>
            <a:r>
              <a:rPr lang="ru-RU" sz="2800" b="1" i="1" dirty="0" smtClean="0"/>
              <a:t>Смело поезжай вперед!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6" name="Содержимое 5" descr="1cdf3d375ccaae4ac5f9fdc39b5baa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490" y="3143240"/>
            <a:ext cx="4381510" cy="3714760"/>
          </a:xfrm>
        </p:spPr>
      </p:pic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3543296" cy="5143536"/>
          </a:xfrm>
        </p:spPr>
        <p:txBody>
          <a:bodyPr/>
          <a:lstStyle/>
          <a:p>
            <a:r>
              <a:rPr lang="ru-RU" sz="2000" b="1" i="1" dirty="0" smtClean="0"/>
              <a:t>Чтобы время перехода мог ты правильно узнать,</a:t>
            </a:r>
            <a:br>
              <a:rPr lang="ru-RU" sz="2000" b="1" i="1" dirty="0" smtClean="0"/>
            </a:br>
            <a:r>
              <a:rPr lang="ru-RU" sz="2000" b="1" i="1" dirty="0" smtClean="0"/>
              <a:t>У большого светофора надо маленький искать.</a:t>
            </a:r>
            <a:br>
              <a:rPr lang="ru-RU" sz="2000" b="1" i="1" dirty="0" smtClean="0"/>
            </a:br>
            <a:r>
              <a:rPr lang="ru-RU" sz="2000" b="1" i="1" dirty="0" smtClean="0"/>
              <a:t>Посмотри-ка, у него есть два глазика всего:</a:t>
            </a:r>
            <a:br>
              <a:rPr lang="ru-RU" sz="2000" b="1" i="1" dirty="0" smtClean="0"/>
            </a:br>
            <a:r>
              <a:rPr lang="ru-RU" sz="2000" b="1" i="1" dirty="0" smtClean="0"/>
              <a:t>Если красный глаз горит, человечек в нём стоит.</a:t>
            </a:r>
            <a:br>
              <a:rPr lang="ru-RU" sz="2000" b="1" i="1" dirty="0" smtClean="0"/>
            </a:br>
            <a:r>
              <a:rPr lang="ru-RU" sz="2000" b="1" i="1" dirty="0" smtClean="0"/>
              <a:t>Значит, надо переждать, у дороги постоять.</a:t>
            </a:r>
            <a:br>
              <a:rPr lang="ru-RU" sz="2000" b="1" i="1" dirty="0" smtClean="0"/>
            </a:br>
            <a:r>
              <a:rPr lang="ru-RU" sz="2000" b="1" i="1" dirty="0" smtClean="0"/>
              <a:t>Светофор свой цвет меняет, глаз зелёный зажигает.</a:t>
            </a:r>
            <a:br>
              <a:rPr lang="ru-RU" sz="2000" b="1" i="1" dirty="0" smtClean="0"/>
            </a:br>
            <a:r>
              <a:rPr lang="ru-RU" sz="2000" b="1" i="1" dirty="0" smtClean="0"/>
              <a:t>Человечек в нём идёт - всё, свободен переход!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6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57620" y="3000372"/>
            <a:ext cx="5286380" cy="33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6" name="Содержимое 5" descr="http://vasilec.ru/wp-content/uploads/2009/10/%D0%9A-%D1%81%D1%82%D0%B0%D1%82%D1%8C%D0%B5-%D0%9F%D0%B5%D1%88%D0%B5%D1%85%D0%BE%D0%B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1533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Соблюдайте правила дорожного движения!</a:t>
            </a:r>
            <a:endParaRPr lang="ru-RU" b="1" i="1" dirty="0"/>
          </a:p>
        </p:txBody>
      </p:sp>
      <p:pic>
        <p:nvPicPr>
          <p:cNvPr id="7" name="Содержимое 6" descr="pereh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53753"/>
            <a:ext cx="7072330" cy="5304248"/>
          </a:xfrm>
        </p:spPr>
      </p:pic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презентации: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Закреплять знания о различных видах городского транспорта.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Закреплять знания о дорожных знаках.</a:t>
            </a:r>
          </a:p>
          <a:p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6" name="iz_reklamy_-_viskas_dlya_kotyat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/>
              <a:t>До новых встреч ребята!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6" name="Содержимое 5" descr="do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2976" y="1357298"/>
            <a:ext cx="6786610" cy="4958176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/>
              <a:t>Задачи:</a:t>
            </a:r>
            <a:endParaRPr lang="ru-RU" sz="7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Обогащение знаний о транспорте. </a:t>
            </a:r>
          </a:p>
          <a:p>
            <a:r>
              <a:rPr lang="ru-RU" sz="4000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r>
              <a:rPr lang="ru-RU" sz="4000" dirty="0" smtClean="0"/>
              <a:t>Расширить знания о дорожных знаках.</a:t>
            </a:r>
            <a:endParaRPr lang="ru-RU" sz="4000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Здравствуйте ребята, меня зовут Тома! Давайте вместе отправимся гулять по большому городу и изучать правила дорожного движения!</a:t>
            </a:r>
            <a:endParaRPr lang="ru-RU" sz="2800" dirty="0"/>
          </a:p>
        </p:txBody>
      </p:sp>
      <p:pic>
        <p:nvPicPr>
          <p:cNvPr id="8" name="Содержимое 7" descr="do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1538" y="1571612"/>
            <a:ext cx="7008519" cy="5120299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Вот как много транспорта на дороге! А какие виды транспорта вы знаете?</a:t>
            </a:r>
            <a:endParaRPr lang="ru-RU" sz="3600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6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28860" y="1428736"/>
            <a:ext cx="414340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sz="2400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sz="2400" b="1" i="1" dirty="0" smtClean="0"/>
            </a:br>
            <a:r>
              <a:rPr lang="ru-RU" sz="2400" b="1" i="1" dirty="0" smtClean="0"/>
              <a:t>Быстрей всех машин несётся, </a:t>
            </a:r>
            <a:r>
              <a:rPr lang="ru-RU" sz="2400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sz="2400" b="1" i="1" dirty="0" smtClean="0"/>
              <a:t> он зовётся.</a:t>
            </a:r>
            <a:br>
              <a:rPr lang="ru-RU" sz="2400" b="1" i="1" dirty="0" smtClean="0"/>
            </a:br>
            <a:r>
              <a:rPr lang="ru-RU" sz="2400" b="1" i="1" dirty="0" smtClean="0"/>
              <a:t>Сидит, как всадник на коне, водитель на его </a:t>
            </a:r>
            <a:r>
              <a:rPr lang="ru-RU" sz="2800" b="1" i="1" dirty="0" smtClean="0"/>
              <a:t>спине</a:t>
            </a:r>
            <a:r>
              <a:rPr lang="ru-RU" b="1" i="1" dirty="0" smtClean="0"/>
              <a:t>!</a:t>
            </a:r>
            <a:endParaRPr lang="ru-RU" dirty="0"/>
          </a:p>
        </p:txBody>
      </p:sp>
      <p:pic>
        <p:nvPicPr>
          <p:cNvPr id="6" name="Содержимое 5" descr="0912cede226839207010aa67f71e0b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332037"/>
            <a:ext cx="5047542" cy="4525963"/>
          </a:xfrm>
        </p:spPr>
      </p:pic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11354"/>
          </a:xfrm>
        </p:spPr>
        <p:txBody>
          <a:bodyPr/>
          <a:lstStyle/>
          <a:p>
            <a:r>
              <a:rPr lang="ru-RU" sz="2400" b="1" i="1" dirty="0" smtClean="0"/>
              <a:t>На колёсах едет дом. Люди могут ездить в нём.</a:t>
            </a:r>
            <a:br>
              <a:rPr lang="ru-RU" sz="2400" b="1" i="1" dirty="0" smtClean="0"/>
            </a:br>
            <a:r>
              <a:rPr lang="ru-RU" sz="2400" b="1" i="1" dirty="0" smtClean="0"/>
              <a:t>По бокам - большие окна, сверху - крыша, чтоб не мокнуть,</a:t>
            </a:r>
            <a:br>
              <a:rPr lang="ru-RU" sz="2400" b="1" i="1" dirty="0" smtClean="0"/>
            </a:br>
            <a:r>
              <a:rPr lang="ru-RU" sz="2400" b="1" i="1" dirty="0" smtClean="0"/>
              <a:t>Дом </a:t>
            </a:r>
            <a:r>
              <a:rPr lang="ru-RU" sz="24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2400" b="1" i="1" dirty="0" smtClean="0"/>
              <a:t> зовут, у него есть свой маршрут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91970883_large_0_792e7_5278aa48_XL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71678"/>
            <a:ext cx="6028583" cy="4525963"/>
          </a:xfrm>
        </p:spPr>
      </p:pic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Вот </a:t>
            </a:r>
            <a:r>
              <a:rPr lang="ru-RU" sz="2400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sz="2400" b="1" i="1" dirty="0" smtClean="0"/>
              <a:t>он с усами. Едет он под проводами.</a:t>
            </a:r>
            <a:br>
              <a:rPr lang="ru-RU" sz="2400" b="1" i="1" dirty="0" smtClean="0"/>
            </a:br>
            <a:r>
              <a:rPr lang="ru-RU" sz="2400" b="1" i="1" dirty="0" smtClean="0"/>
              <a:t>Если ус вдруг соскользнёт, то троллейбус вмиг замрёт!</a:t>
            </a:r>
            <a:endParaRPr lang="ru-RU" sz="2400" dirty="0"/>
          </a:p>
        </p:txBody>
      </p:sp>
      <p:pic>
        <p:nvPicPr>
          <p:cNvPr id="6" name="Содержимое 5" descr="Тролза-5265-00_-Мегаполис-_заводской_номер_165_во_Владимире_(№_18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7191135" cy="4811715"/>
          </a:xfrm>
        </p:spPr>
      </p:pic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Шумный городской вагон – </a:t>
            </a:r>
            <a:br>
              <a:rPr lang="ru-RU" sz="2400" b="1" i="1" dirty="0" smtClean="0"/>
            </a:br>
            <a:r>
              <a:rPr lang="ru-RU" sz="2400" b="1" i="1" dirty="0" smtClean="0"/>
              <a:t>Пассажиров любит он.</a:t>
            </a:r>
            <a:br>
              <a:rPr lang="ru-RU" sz="2400" b="1" i="1" dirty="0" smtClean="0"/>
            </a:br>
            <a:r>
              <a:rPr lang="ru-RU" sz="2400" b="1" i="1" dirty="0" smtClean="0"/>
              <a:t> Видишь рельсы – не зевай!</a:t>
            </a:r>
            <a:br>
              <a:rPr lang="ru-RU" sz="2400" b="1" i="1" dirty="0" smtClean="0"/>
            </a:br>
            <a:r>
              <a:rPr lang="ru-RU" sz="2400" b="1" i="1" dirty="0" smtClean="0"/>
              <a:t> Здесь работает… </a:t>
            </a:r>
            <a:r>
              <a:rPr lang="ru-RU" sz="2400" b="1" i="1" dirty="0" smtClean="0">
                <a:solidFill>
                  <a:srgbClr val="FF0000"/>
                </a:solidFill>
              </a:rPr>
              <a:t>ТРАМВАЙ.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6a6c430a8e3afc2fa623d2e58093b5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43050"/>
            <a:ext cx="6704723" cy="5026029"/>
          </a:xfrm>
        </p:spPr>
      </p:pic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210</Words>
  <Application>Microsoft Office PowerPoint</Application>
  <PresentationFormat>Экран (4:3)</PresentationFormat>
  <Paragraphs>26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Цели презентации:</vt:lpstr>
      <vt:lpstr>Задачи:</vt:lpstr>
      <vt:lpstr>Здравствуйте ребята, меня зовут Тома! Давайте вместе отправимся гулять по большому городу и изучать правила дорожного движения!</vt:lpstr>
      <vt:lpstr>Вот как много транспорта на дороге! А какие виды транспорта вы знаете?</vt:lpstr>
      <vt:lpstr>Это что, велосипед? Нет дверей, кабины нет! Лихо мчится, тарахтит, вдоль по улице летит, Быстрей всех машин несётся, мотоциклом он зовётся. Сидит, как всадник на коне, водитель на его спине!</vt:lpstr>
      <vt:lpstr>На колёсах едет дом. Люди могут ездить в нём. По бокам - большие окна, сверху - крыша, чтоб не мокнуть, Дом автобусом зовут, у него есть свой маршрут. </vt:lpstr>
      <vt:lpstr>Вот троллейбус, он с усами. Едет он под проводами. Если ус вдруг соскользнёт, то троллейбус вмиг замрёт!</vt:lpstr>
      <vt:lpstr>Шумный городской вагон –  Пассажиров любит он.  Видишь рельсы – не зевай!  Здесь работает… ТРАМВАЙ.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 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А теперь мы посмотрим на самого главного героя дорожного движения!</vt:lpstr>
      <vt:lpstr>Должен каждый знать шофер, Что главней всех светофор: Если смотрит красным глазом, Останавливайся сразу. Если вспыхнет желтый глаз, Жди, он сменится сейчас. А зеленый глаз зажжет – Смело поезжай вперед! </vt:lpstr>
      <vt:lpstr>Чтобы время перехода мог ты правильно узнать, У большого светофора надо маленький искать. Посмотри-ка, у него есть два глазика всего: Если красный глаз горит, человечек в нём стоит. Значит, надо переждать, у дороги постоять. Светофор свой цвет меняет, глаз зелёный зажигает. Человечек в нём идёт - всё, свободен переход!  </vt:lpstr>
      <vt:lpstr>Слайд 18</vt:lpstr>
      <vt:lpstr>Соблюдайте правила дорожного движения!</vt:lpstr>
      <vt:lpstr>До новых встреч ребята!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Зухриддин</dc:creator>
  <cp:lastModifiedBy>Ger</cp:lastModifiedBy>
  <cp:revision>23</cp:revision>
  <dcterms:created xsi:type="dcterms:W3CDTF">2011-12-30T01:40:07Z</dcterms:created>
  <dcterms:modified xsi:type="dcterms:W3CDTF">2014-11-08T21:40:46Z</dcterms:modified>
</cp:coreProperties>
</file>