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3" r:id="rId10"/>
    <p:sldId id="266" r:id="rId11"/>
    <p:sldId id="267" r:id="rId12"/>
    <p:sldId id="268" r:id="rId13"/>
    <p:sldId id="262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" y="-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ткин\Desktop\фоны (3)\1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Общие признаки имени прилагательного.</a:t>
            </a:r>
            <a:br>
              <a:rPr lang="ru-RU" sz="6600" b="1" dirty="0" smtClean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Закрепление.</a:t>
            </a:r>
            <a:endParaRPr lang="ru-RU" sz="6600" b="1" dirty="0">
              <a:solidFill>
                <a:schemeClr val="bg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85000" lnSpcReduction="20000"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Monotype Corsiva" pitchFamily="66" charset="0"/>
              </a:rPr>
              <a:t>4 класс</a:t>
            </a:r>
            <a:endParaRPr lang="ru-RU" sz="72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 словам левого столбика подберите и запишите объяснение из правого столбика.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9890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Вежливый, учтивый.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Любезный.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Деликатный.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Обходительный.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только вежливый, но и приветливый.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Соблюдающий правила приличия.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только вежливый, но и мягкий в обращении.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Очень вежливый, предупредительный.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Переставьте буквы и слоги в данных словах, запишите новые слова. Подчеркните «лишнее».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ыстачй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одевой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учезанный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горазвор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11444" y="2636912"/>
            <a:ext cx="27533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00B050"/>
                </a:solidFill>
                <a:effectLst/>
              </a:rPr>
              <a:t>деловой</a:t>
            </a:r>
            <a:endParaRPr lang="ru-RU" sz="5400" b="1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74756" y="4725144"/>
            <a:ext cx="28908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00B050"/>
                </a:solidFill>
                <a:effectLst/>
              </a:rPr>
              <a:t>разговор</a:t>
            </a:r>
            <a:endParaRPr lang="ru-RU" sz="5400" b="1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3573016"/>
            <a:ext cx="3959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00B050"/>
                </a:solidFill>
                <a:effectLst/>
              </a:rPr>
              <a:t>замученный</a:t>
            </a:r>
            <a:endParaRPr lang="ru-RU" sz="5400" b="1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1628800"/>
            <a:ext cx="268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00B050"/>
                </a:solidFill>
                <a:effectLst/>
              </a:rPr>
              <a:t>частный</a:t>
            </a:r>
            <a:endParaRPr lang="ru-RU" sz="5400" b="1" cap="none" spc="0" dirty="0">
              <a:ln/>
              <a:solidFill>
                <a:srgbClr val="00B05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Записать и вставить пропущенные буквы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Ре…кость,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укр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…шали, мес…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ность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уд…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вительную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обр…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зали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см…трели, б…жали, поз…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ний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т…п…ля, ран…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ний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ал…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ея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рас…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рас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казалми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…делать.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Игра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72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7200" dirty="0" smtClean="0">
                <a:solidFill>
                  <a:srgbClr val="7030A0"/>
                </a:solidFill>
                <a:latin typeface="Monotype Corsiva" pitchFamily="66" charset="0"/>
              </a:rPr>
              <a:t>«Четвертый лишний»</a:t>
            </a:r>
            <a:endParaRPr lang="ru-RU" sz="72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2051" name="Picture 3" descr="C:\Users\Поткин\Desktop\МАМИНО\animashki-deti-86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365104"/>
            <a:ext cx="2028825" cy="161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Найдите лишнее слово в столбике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берёза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снежный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старый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подберёзовик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снежинка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старик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берёзовый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снеговик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старушка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березняк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снег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старичок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6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91264" cy="172819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Что называется именем существительным?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Что </a:t>
            </a:r>
            <a:r>
              <a:rPr lang="ru-RU" dirty="0" smtClean="0"/>
              <a:t>называется именем </a:t>
            </a:r>
            <a:r>
              <a:rPr lang="ru-RU" dirty="0" smtClean="0"/>
              <a:t>прилагательном?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Выпишите из ряда слов родственные слова и формы одного и того же слова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Лес, лесник, прелесть, лесной, перелесок, лесники, лесенка, лесничий, лесником, лесничество, слесарь. 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600" dirty="0" smtClean="0"/>
              <a:t>Формы слова: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лесник, лесники, лесником.</a:t>
            </a:r>
          </a:p>
          <a:p>
            <a:pPr>
              <a:buNone/>
            </a:pP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cs typeface="Times New Roman" pitchFamily="18" charset="0"/>
              </a:rPr>
              <a:t>Родственные слова: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лес, лесник, лесной, перелесок, лесничий, лесничество.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latin typeface="Monotype Corsiva" pitchFamily="66" charset="0"/>
              </a:rPr>
              <a:t>Род, число и падеж прилагательных</a:t>
            </a:r>
            <a:endParaRPr lang="ru-RU" sz="72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Запишите  пословицы, определите род и число прилагательных.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Маленькое дело лучше большого безделья. </a:t>
            </a:r>
          </a:p>
          <a:p>
            <a:pPr>
              <a:buNone/>
            </a:pP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Чёрная земля белых рук не любит. </a:t>
            </a:r>
          </a:p>
          <a:p>
            <a:pPr>
              <a:buNone/>
            </a:pP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Не нужна соловью золотая клетка, а нужна зелёная ветка.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ткин\Desktop\фоны (3)\12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Разберите предложение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 Белка перебежала дорогу, махнула пушистым хвостом и оказалась на мохнатой ёлке.</a:t>
            </a:r>
            <a:endParaRPr lang="ru-RU" sz="5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263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Общие признаки имени прилагательного. Закрепление.</vt:lpstr>
      <vt:lpstr>Игра</vt:lpstr>
      <vt:lpstr>Найдите лишнее слово в столбике</vt:lpstr>
      <vt:lpstr>Что называется именем существительным?</vt:lpstr>
      <vt:lpstr>Выпишите из ряда слов родственные слова и формы одного и того же слова</vt:lpstr>
      <vt:lpstr>Слайд 6</vt:lpstr>
      <vt:lpstr>Слайд 7</vt:lpstr>
      <vt:lpstr>Запишите  пословицы, определите род и число прилагательных.</vt:lpstr>
      <vt:lpstr>Разберите предложение</vt:lpstr>
      <vt:lpstr>К словам левого столбика подберите и запишите объяснение из правого столбика.</vt:lpstr>
      <vt:lpstr>Переставьте буквы и слоги в данных словах, запишите новые слова. Подчеркните «лишнее».</vt:lpstr>
      <vt:lpstr>Записать и вставить пропущенные буквы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признаки имени прилагательного. Закрепление.</dc:title>
  <dc:creator>Поткин</dc:creator>
  <cp:lastModifiedBy>Поткин</cp:lastModifiedBy>
  <cp:revision>6</cp:revision>
  <dcterms:created xsi:type="dcterms:W3CDTF">2012-12-12T17:40:16Z</dcterms:created>
  <dcterms:modified xsi:type="dcterms:W3CDTF">2012-12-12T18:32:26Z</dcterms:modified>
</cp:coreProperties>
</file>