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D3B3-4703-4772-B2F1-CB6642BA763B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EBF2-A213-48E3-90B3-30891E880E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ткин\Desktop\Фоны для презентаций. 105 штук\Новая папка (2)\21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9" y="0"/>
            <a:ext cx="91261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Личные местоимения</a:t>
            </a:r>
            <a:endParaRPr lang="ru-RU" sz="5400" b="1" dirty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Поткин\Desktop\обж\б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97152"/>
            <a:ext cx="1428750" cy="1428750"/>
          </a:xfrm>
          <a:prstGeom prst="rect">
            <a:avLst/>
          </a:prstGeom>
          <a:noFill/>
        </p:spPr>
      </p:pic>
      <p:pic>
        <p:nvPicPr>
          <p:cNvPr id="1028" name="Picture 4" descr="C:\Users\Поткин\Desktop\обж\67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564904"/>
            <a:ext cx="790516" cy="564654"/>
          </a:xfrm>
          <a:prstGeom prst="rect">
            <a:avLst/>
          </a:prstGeom>
          <a:noFill/>
        </p:spPr>
      </p:pic>
      <p:pic>
        <p:nvPicPr>
          <p:cNvPr id="1029" name="Picture 5" descr="C:\Users\Поткин\Desktop\обж\126096698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92696"/>
            <a:ext cx="2086471" cy="522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16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908720"/>
            <a:ext cx="7139136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Я, ты, он, она,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Вместе – целая страна,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Вместе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дружная семья.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каждом мы –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Сто тысяч Я.</a:t>
            </a:r>
          </a:p>
          <a:p>
            <a:pPr algn="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(Р.Рождественский)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517232"/>
            <a:ext cx="3883958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 предложение: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Личные местоимения по числам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7284" y="2967335"/>
            <a:ext cx="472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00B050"/>
                </a:solidFill>
              </a:rPr>
              <a:t>н</a:t>
            </a:r>
            <a:r>
              <a:rPr lang="ru-RU" sz="5400" b="1" cap="none" spc="0" dirty="0" smtClean="0">
                <a:ln/>
                <a:solidFill>
                  <a:srgbClr val="00B050"/>
                </a:solidFill>
                <a:effectLst/>
              </a:rPr>
              <a:t>е изменяются</a:t>
            </a:r>
            <a:endParaRPr lang="ru-RU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  <p:pic>
        <p:nvPicPr>
          <p:cNvPr id="12290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7776" y="4797152"/>
            <a:ext cx="2872863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Упражнение № 10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9" y="3275013"/>
            <a:ext cx="6264696" cy="1162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предложения правильно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берёзах сидят снегири. Они занесены снегом.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Люба кормила кошку рыбой. Она её любила.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Катя встала на скамейку. Она покачнулась.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56176" y="2204864"/>
            <a:ext cx="86409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660232" y="3429000"/>
            <a:ext cx="86409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96136" y="4653136"/>
            <a:ext cx="86409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Упражнение № 5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252" y="3212976"/>
            <a:ext cx="3447435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–щуки, </a:t>
            </a: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 щуки.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 щука и Васька.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620688"/>
            <a:ext cx="4246711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Упражнение № 6</a:t>
            </a:r>
          </a:p>
          <a:p>
            <a:endParaRPr lang="ru-RU" dirty="0"/>
          </a:p>
        </p:txBody>
      </p:sp>
      <p:pic>
        <p:nvPicPr>
          <p:cNvPr id="6146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0368" y="3068961"/>
            <a:ext cx="3160149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Изменяются ли личные местоимения по числам?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48680"/>
            <a:ext cx="4462735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Упражнение № 6</a:t>
            </a:r>
          </a:p>
          <a:p>
            <a:endParaRPr lang="ru-RU" dirty="0"/>
          </a:p>
        </p:txBody>
      </p:sp>
      <p:pic>
        <p:nvPicPr>
          <p:cNvPr id="8194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2350" y="3429000"/>
            <a:ext cx="2298290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учитель, урок, пастушок, воздух, туман.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солнце.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барашки, овечки, лучи, пруды.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76672"/>
            <a:ext cx="4174703" cy="612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ткин\Desktop\Фоны для презентаций. 105 штук\Новая папка (2)\2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81"/>
            <a:ext cx="9144000" cy="68116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Упражнение № 9</a:t>
            </a:r>
          </a:p>
          <a:p>
            <a:endParaRPr lang="ru-RU" sz="8000" dirty="0"/>
          </a:p>
        </p:txBody>
      </p:sp>
      <p:pic>
        <p:nvPicPr>
          <p:cNvPr id="10243" name="Picture 3" descr="C:\Users\Поткин\Desktop\обж\1260966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2350" y="3284984"/>
            <a:ext cx="2298290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Личные местоимения</vt:lpstr>
      <vt:lpstr>Запишите предложения правильно </vt:lpstr>
      <vt:lpstr>Работа по учебнику</vt:lpstr>
      <vt:lpstr>Слайд 4</vt:lpstr>
      <vt:lpstr>Работа по учебнику</vt:lpstr>
      <vt:lpstr>Слайд 6</vt:lpstr>
      <vt:lpstr>Работа по учебнику</vt:lpstr>
      <vt:lpstr>Слайд 8</vt:lpstr>
      <vt:lpstr>Самостоятельная работа.</vt:lpstr>
      <vt:lpstr>Слайд 10</vt:lpstr>
      <vt:lpstr>Продолжите предложение: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местоимения</dc:title>
  <dc:creator>Поткин</dc:creator>
  <cp:lastModifiedBy>Поткин</cp:lastModifiedBy>
  <cp:revision>4</cp:revision>
  <dcterms:created xsi:type="dcterms:W3CDTF">2013-01-26T14:18:02Z</dcterms:created>
  <dcterms:modified xsi:type="dcterms:W3CDTF">2013-01-26T14:54:00Z</dcterms:modified>
</cp:coreProperties>
</file>