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62" r:id="rId2"/>
    <p:sldId id="256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82" r:id="rId12"/>
    <p:sldId id="258" r:id="rId13"/>
    <p:sldId id="259" r:id="rId14"/>
    <p:sldId id="260" r:id="rId15"/>
    <p:sldId id="269" r:id="rId16"/>
    <p:sldId id="275" r:id="rId17"/>
    <p:sldId id="276" r:id="rId18"/>
    <p:sldId id="285" r:id="rId19"/>
    <p:sldId id="277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2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8B105-FAB0-4175-A7C4-3F18C674A82F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89F8-7088-46AF-9BAF-6182D5D1F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9C94A2-3E31-4AFB-A968-45C30891DDD0}" type="datetimeFigureOut">
              <a:rPr lang="ru-RU" smtClean="0"/>
              <a:pPr/>
              <a:t>18.04.2011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554FB9-BDD7-40D9-83FC-B5B000A9E5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3143272"/>
          </a:xfrm>
        </p:spPr>
        <p:txBody>
          <a:bodyPr>
            <a:noAutofit/>
          </a:bodyPr>
          <a:lstStyle/>
          <a:p>
            <a:pPr algn="ctr"/>
            <a:r>
              <a:rPr lang="tt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Предметны белдергән сүзләр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286256"/>
            <a:ext cx="253306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tt-RU" sz="4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әетгәрәева Зөлфирә Исмәгыйль  кызы</a:t>
            </a:r>
            <a:endParaRPr lang="ru-RU" sz="4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Фото39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643050"/>
            <a:ext cx="4500594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542228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11090352abcfoto_1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Кукмара   Тегү   фабрикасы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isto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5178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14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2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algn="ctr"/>
            <a:r>
              <a:rPr lang="tt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КУКМАРА МЕТАЛЛ САВЫТ-САБА ЗАВОДЫ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48290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tt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Туган  якны  өйрәнү  музее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Мәкал</a:t>
            </a:r>
            <a:r>
              <a:rPr lang="ru-RU" sz="4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r>
              <a:rPr lang="tt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ләрне  дәвам  ит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t-RU" dirty="0" smtClean="0"/>
              <a:t>Эше барның </a:t>
            </a:r>
          </a:p>
          <a:p>
            <a:endParaRPr lang="tt-RU" dirty="0" smtClean="0"/>
          </a:p>
          <a:p>
            <a:r>
              <a:rPr lang="tt-RU" dirty="0" smtClean="0"/>
              <a:t>Теле барның </a:t>
            </a:r>
          </a:p>
          <a:p>
            <a:endParaRPr lang="tt-RU" dirty="0" smtClean="0"/>
          </a:p>
          <a:p>
            <a:r>
              <a:rPr lang="tt-RU" dirty="0" smtClean="0"/>
              <a:t>Олыласаң олыны - </a:t>
            </a:r>
          </a:p>
          <a:p>
            <a:endParaRPr lang="tt-RU" dirty="0" smtClean="0"/>
          </a:p>
          <a:p>
            <a:r>
              <a:rPr lang="tt-RU" dirty="0" smtClean="0"/>
              <a:t>Кем эшләми,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t-RU" dirty="0" smtClean="0"/>
              <a:t>олыларлар  үзеңне.</a:t>
            </a:r>
          </a:p>
          <a:p>
            <a:endParaRPr lang="tt-RU" dirty="0" smtClean="0"/>
          </a:p>
          <a:p>
            <a:r>
              <a:rPr lang="tt-RU" dirty="0" smtClean="0"/>
              <a:t>ашы  бар.</a:t>
            </a:r>
          </a:p>
          <a:p>
            <a:endParaRPr lang="tt-RU" dirty="0" smtClean="0"/>
          </a:p>
          <a:p>
            <a:r>
              <a:rPr lang="tt-RU" dirty="0" smtClean="0"/>
              <a:t>иле  бар. </a:t>
            </a:r>
          </a:p>
          <a:p>
            <a:endParaRPr lang="tt-RU" dirty="0" smtClean="0"/>
          </a:p>
          <a:p>
            <a:r>
              <a:rPr lang="tt-RU" dirty="0" smtClean="0"/>
              <a:t>шул  ашамый.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428992" y="1857364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2964645" y="2393149"/>
            <a:ext cx="1928826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4" idx="1"/>
          </p:cNvCxnSpPr>
          <p:nvPr/>
        </p:nvCxnSpPr>
        <p:spPr>
          <a:xfrm>
            <a:off x="2857488" y="2928934"/>
            <a:ext cx="1790712" cy="1033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86116" y="485776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pic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11090419P1080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0"/>
            <a:ext cx="8458200" cy="857232"/>
          </a:xfrm>
        </p:spPr>
        <p:txBody>
          <a:bodyPr>
            <a:normAutofit/>
          </a:bodyPr>
          <a:lstStyle/>
          <a:p>
            <a:pPr algn="ctr"/>
            <a:r>
              <a:rPr lang="tt-RU" sz="4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Кукмара киез итек фабрикасы</a:t>
            </a:r>
            <a:endParaRPr lang="ru-RU" sz="4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1000" y="6857999"/>
            <a:ext cx="84582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12144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642918"/>
            <a:ext cx="6500858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C00000"/>
                </a:solidFill>
                <a:effectLst/>
              </a:rPr>
              <a:t>МОЛОДЦЫ!</a:t>
            </a:r>
            <a:endParaRPr lang="ru-RU" sz="5400" b="1" cap="all" dirty="0">
              <a:ln w="0"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542228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836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09587_w640_h640_6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72066" cy="3786190"/>
          </a:xfrm>
        </p:spPr>
      </p:pic>
      <p:pic>
        <p:nvPicPr>
          <p:cNvPr id="5" name="Рисунок 4" descr="pic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562225"/>
            <a:ext cx="4929190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Рәхмәтуллин  Рауил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0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Шәйдәүләт  улы</a:t>
            </a:r>
            <a:endParaRPr lang="ru-RU" sz="4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photo_82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571612"/>
            <a:ext cx="3786214" cy="500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Мансуров  Роберт 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Мияссәр  улы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photo_82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71612"/>
            <a:ext cx="371477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Бариев 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Рамил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Дамир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x_17addd2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28736"/>
            <a:ext cx="500066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64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Кукмара киез итек фабрикасы</vt:lpstr>
      <vt:lpstr>Слайд 3</vt:lpstr>
      <vt:lpstr>Слайд 4</vt:lpstr>
      <vt:lpstr>Слайд 5</vt:lpstr>
      <vt:lpstr>Слайд 6</vt:lpstr>
      <vt:lpstr>Рәхмәтуллин  Рауил  Шәйдәүләт  улы</vt:lpstr>
      <vt:lpstr>Мансуров  Роберт  Мияссәр  улы</vt:lpstr>
      <vt:lpstr>Бариев  Рамил  Дамир  улы</vt:lpstr>
      <vt:lpstr>Сәетгәрәева Зөлфирә Исмәгыйль  кызы</vt:lpstr>
      <vt:lpstr>Слайд 11</vt:lpstr>
      <vt:lpstr>Кукмара   Тегү   фабрикасы</vt:lpstr>
      <vt:lpstr>Слайд 13</vt:lpstr>
      <vt:lpstr>Слайд 14</vt:lpstr>
      <vt:lpstr>КУКМАРА МЕТАЛЛ САВЫТ-САБА ЗАВОДЫ</vt:lpstr>
      <vt:lpstr>Слайд 16</vt:lpstr>
      <vt:lpstr>Туган  якны  өйрәнү  музее</vt:lpstr>
      <vt:lpstr>Мәкальләрне  дәвам  ит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Кукмара киез итек фабрикасы</dc:title>
  <dc:creator>Владелец</dc:creator>
  <cp:lastModifiedBy>Зульфира</cp:lastModifiedBy>
  <cp:revision>44</cp:revision>
  <dcterms:created xsi:type="dcterms:W3CDTF">2011-04-12T15:29:34Z</dcterms:created>
  <dcterms:modified xsi:type="dcterms:W3CDTF">2011-04-18T11:24:12Z</dcterms:modified>
</cp:coreProperties>
</file>