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19CBD6-0345-4094-A494-4E713C854BB8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483F20-EDAF-4BDC-82C3-C197EB014F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Творческий </a:t>
            </a:r>
            <a:r>
              <a:rPr lang="ru-RU" sz="2200" dirty="0" smtClean="0"/>
              <a:t>проект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>История елочной игрушки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Подготовительная группа </a:t>
            </a:r>
          </a:p>
          <a:p>
            <a:r>
              <a:rPr lang="ru-RU" sz="2000" b="1" dirty="0" smtClean="0"/>
              <a:t>МКДОУ «Детский сад №4»</a:t>
            </a:r>
          </a:p>
        </p:txBody>
      </p:sp>
      <p:sp>
        <p:nvSpPr>
          <p:cNvPr id="4" name="Овал 3"/>
          <p:cNvSpPr/>
          <p:nvPr/>
        </p:nvSpPr>
        <p:spPr>
          <a:xfrm>
            <a:off x="6215074" y="857232"/>
            <a:ext cx="2143140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 rot="1120512">
            <a:off x="7072330" y="1071546"/>
            <a:ext cx="785818" cy="785818"/>
          </a:xfrm>
          <a:prstGeom prst="sun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 rot="1120512">
            <a:off x="6640217" y="1996755"/>
            <a:ext cx="507966" cy="507966"/>
          </a:xfrm>
          <a:prstGeom prst="sun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 rot="1120512">
            <a:off x="7534395" y="2014574"/>
            <a:ext cx="412392" cy="412392"/>
          </a:xfrm>
          <a:prstGeom prst="sun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0"/>
            <a:ext cx="71438" cy="857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сопоставление 9"/>
          <p:cNvSpPr/>
          <p:nvPr/>
        </p:nvSpPr>
        <p:spPr>
          <a:xfrm rot="5400000">
            <a:off x="7179487" y="607199"/>
            <a:ext cx="285752" cy="500066"/>
          </a:xfrm>
          <a:prstGeom prst="flowChartCol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изготовлены елочные игрушки: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1928802"/>
            <a:ext cx="7358114" cy="3357586"/>
          </a:xfrm>
        </p:spPr>
        <p:txBody>
          <a:bodyPr numCol="2">
            <a:normAutofit/>
          </a:bodyPr>
          <a:lstStyle/>
          <a:p>
            <a:pPr marL="449263" indent="-449263">
              <a:spcAft>
                <a:spcPts val="180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П</a:t>
            </a:r>
            <a:r>
              <a:rPr lang="ru-RU" sz="2800" b="1" i="1" dirty="0" smtClean="0">
                <a:solidFill>
                  <a:srgbClr val="0070C0"/>
                </a:solidFill>
              </a:rPr>
              <a:t>ластмасса</a:t>
            </a:r>
          </a:p>
          <a:p>
            <a:pPr marL="449263" indent="-449263">
              <a:spcAft>
                <a:spcPts val="180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Стекло</a:t>
            </a:r>
          </a:p>
          <a:p>
            <a:pPr marL="449263" indent="-449263">
              <a:spcAft>
                <a:spcPts val="180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Бумага</a:t>
            </a:r>
          </a:p>
          <a:p>
            <a:pPr marL="449263" indent="-449263">
              <a:spcAft>
                <a:spcPts val="180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Ткань</a:t>
            </a:r>
          </a:p>
          <a:p>
            <a:pPr marL="449263" indent="-449263">
              <a:spcAft>
                <a:spcPts val="180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Глина</a:t>
            </a:r>
          </a:p>
          <a:p>
            <a:pPr marL="449263" indent="-449263">
              <a:spcAft>
                <a:spcPts val="180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Картон</a:t>
            </a:r>
          </a:p>
          <a:p>
            <a:pPr marL="449263" indent="-449263">
              <a:spcAft>
                <a:spcPts val="180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Бусины</a:t>
            </a:r>
          </a:p>
          <a:p>
            <a:pPr marL="449263" indent="-449263">
              <a:spcAft>
                <a:spcPts val="180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Природные материалы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Экспозиция музея:</a:t>
            </a:r>
            <a:endParaRPr lang="ru-RU" sz="4400" dirty="0"/>
          </a:p>
        </p:txBody>
      </p:sp>
      <p:pic>
        <p:nvPicPr>
          <p:cNvPr id="4098" name="Picture 2" descr="F:\МАМЕ\к проекту_2.jpg"/>
          <p:cNvPicPr>
            <a:picLocks noChangeAspect="1" noChangeArrowheads="1"/>
          </p:cNvPicPr>
          <p:nvPr/>
        </p:nvPicPr>
        <p:blipFill>
          <a:blip r:embed="rId2"/>
          <a:srcRect l="11932" t="28462" r="10158" b="8907"/>
          <a:stretch>
            <a:fillRect/>
          </a:stretch>
        </p:blipFill>
        <p:spPr bwMode="auto">
          <a:xfrm>
            <a:off x="41045" y="2071678"/>
            <a:ext cx="8745797" cy="4214842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Игрушки нашего музея: ПТИЦЫ</a:t>
            </a:r>
            <a:endParaRPr lang="ru-RU" dirty="0"/>
          </a:p>
        </p:txBody>
      </p:sp>
      <p:pic>
        <p:nvPicPr>
          <p:cNvPr id="1026" name="Picture 2" descr="F:\МАМЕ\к проекту_1.jpg"/>
          <p:cNvPicPr>
            <a:picLocks noChangeAspect="1" noChangeArrowheads="1"/>
          </p:cNvPicPr>
          <p:nvPr/>
        </p:nvPicPr>
        <p:blipFill>
          <a:blip r:embed="rId2"/>
          <a:srcRect l="29476" t="52577" r="64830" b="32427"/>
          <a:stretch>
            <a:fillRect/>
          </a:stretch>
        </p:blipFill>
        <p:spPr bwMode="auto">
          <a:xfrm>
            <a:off x="2661054" y="3858354"/>
            <a:ext cx="1583106" cy="2499604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  <p:pic>
        <p:nvPicPr>
          <p:cNvPr id="6" name="Picture 2" descr="F:\МАМЕ\к проекту_1.jpg"/>
          <p:cNvPicPr>
            <a:picLocks noChangeAspect="1" noChangeArrowheads="1"/>
          </p:cNvPicPr>
          <p:nvPr/>
        </p:nvPicPr>
        <p:blipFill>
          <a:blip r:embed="rId2"/>
          <a:srcRect l="49750" t="50105" r="43679" b="32672"/>
          <a:stretch>
            <a:fillRect/>
          </a:stretch>
        </p:blipFill>
        <p:spPr bwMode="auto">
          <a:xfrm>
            <a:off x="4591236" y="1785926"/>
            <a:ext cx="1654018" cy="2599172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  <p:pic>
        <p:nvPicPr>
          <p:cNvPr id="7" name="Picture 3" descr="F:\МАМЕ\к проекту_1.jpg"/>
          <p:cNvPicPr>
            <a:picLocks noChangeAspect="1" noChangeArrowheads="1"/>
          </p:cNvPicPr>
          <p:nvPr/>
        </p:nvPicPr>
        <p:blipFill>
          <a:blip r:embed="rId2"/>
          <a:srcRect l="45057" t="37579" r="48372" b="42066"/>
          <a:stretch>
            <a:fillRect/>
          </a:stretch>
        </p:blipFill>
        <p:spPr bwMode="auto">
          <a:xfrm>
            <a:off x="6500826" y="3439205"/>
            <a:ext cx="1571636" cy="2918753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  <p:pic>
        <p:nvPicPr>
          <p:cNvPr id="1028" name="Picture 4" descr="F:\МАМЕ\к проекту_1.jpg"/>
          <p:cNvPicPr>
            <a:picLocks noChangeAspect="1" noChangeArrowheads="1"/>
          </p:cNvPicPr>
          <p:nvPr/>
        </p:nvPicPr>
        <p:blipFill>
          <a:blip r:embed="rId2"/>
          <a:srcRect l="14687" t="26329" r="76764" b="47856"/>
          <a:stretch>
            <a:fillRect/>
          </a:stretch>
        </p:blipFill>
        <p:spPr bwMode="auto">
          <a:xfrm>
            <a:off x="714348" y="1785926"/>
            <a:ext cx="1578512" cy="2857520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Игрушки нашего музея:</a:t>
            </a:r>
            <a:endParaRPr lang="ru-RU" dirty="0"/>
          </a:p>
        </p:txBody>
      </p:sp>
      <p:pic>
        <p:nvPicPr>
          <p:cNvPr id="1027" name="Picture 3" descr="F:\МАМЕ\к проекту_1.jpg"/>
          <p:cNvPicPr>
            <a:picLocks noChangeAspect="1" noChangeArrowheads="1"/>
          </p:cNvPicPr>
          <p:nvPr/>
        </p:nvPicPr>
        <p:blipFill>
          <a:blip r:embed="rId2"/>
          <a:srcRect l="32756" t="40362" r="54881" b="40582"/>
          <a:stretch>
            <a:fillRect/>
          </a:stretch>
        </p:blipFill>
        <p:spPr bwMode="auto">
          <a:xfrm rot="271343">
            <a:off x="4690625" y="1772260"/>
            <a:ext cx="3401548" cy="3143272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  <p:pic>
        <p:nvPicPr>
          <p:cNvPr id="2052" name="Picture 4" descr="F:\МАМЕ\к проекту_1.jpg"/>
          <p:cNvPicPr>
            <a:picLocks noChangeAspect="1" noChangeArrowheads="1"/>
          </p:cNvPicPr>
          <p:nvPr/>
        </p:nvPicPr>
        <p:blipFill>
          <a:blip r:embed="rId2"/>
          <a:srcRect l="55382" t="42276" r="36170" b="40501"/>
          <a:stretch>
            <a:fillRect/>
          </a:stretch>
        </p:blipFill>
        <p:spPr bwMode="auto">
          <a:xfrm rot="21310445" flipH="1">
            <a:off x="1349168" y="2680053"/>
            <a:ext cx="2714644" cy="3317898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Игрушки нашего музея:</a:t>
            </a:r>
            <a:endParaRPr lang="ru-RU" dirty="0"/>
          </a:p>
        </p:txBody>
      </p:sp>
      <p:pic>
        <p:nvPicPr>
          <p:cNvPr id="3074" name="Picture 2" descr="F:\МАМЕ\к проекту_1.jpg"/>
          <p:cNvPicPr>
            <a:picLocks noChangeAspect="1" noChangeArrowheads="1"/>
          </p:cNvPicPr>
          <p:nvPr/>
        </p:nvPicPr>
        <p:blipFill>
          <a:blip r:embed="rId2"/>
          <a:srcRect l="64769" t="34447" r="10825" b="27974"/>
          <a:stretch>
            <a:fillRect/>
          </a:stretch>
        </p:blipFill>
        <p:spPr bwMode="auto">
          <a:xfrm>
            <a:off x="2000232" y="1714488"/>
            <a:ext cx="4929222" cy="4550051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Ждем Вас в нашем музее снова!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Подготовительная группа </a:t>
            </a:r>
          </a:p>
          <a:p>
            <a:r>
              <a:rPr lang="ru-RU" sz="2000" b="1" dirty="0" smtClean="0"/>
              <a:t>МКДОУ «Детский сад №4»</a:t>
            </a:r>
          </a:p>
        </p:txBody>
      </p:sp>
      <p:sp>
        <p:nvSpPr>
          <p:cNvPr id="4" name="Овал 3"/>
          <p:cNvSpPr/>
          <p:nvPr/>
        </p:nvSpPr>
        <p:spPr>
          <a:xfrm>
            <a:off x="6215074" y="857232"/>
            <a:ext cx="2143140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 rot="1120512">
            <a:off x="7072330" y="1071546"/>
            <a:ext cx="785818" cy="785818"/>
          </a:xfrm>
          <a:prstGeom prst="sun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 rot="1120512">
            <a:off x="6640217" y="1996755"/>
            <a:ext cx="507966" cy="507966"/>
          </a:xfrm>
          <a:prstGeom prst="sun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 rot="1120512">
            <a:off x="7534395" y="2014574"/>
            <a:ext cx="412392" cy="412392"/>
          </a:xfrm>
          <a:prstGeom prst="sun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0"/>
            <a:ext cx="71438" cy="857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сопоставление 9"/>
          <p:cNvSpPr/>
          <p:nvPr/>
        </p:nvSpPr>
        <p:spPr>
          <a:xfrm rot="5400000">
            <a:off x="7179487" y="607199"/>
            <a:ext cx="285752" cy="500066"/>
          </a:xfrm>
          <a:prstGeom prst="flowChartCol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58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Творческий проект История елочной игрушки</vt:lpstr>
      <vt:lpstr>Из чего изготовлены елочные игрушки:</vt:lpstr>
      <vt:lpstr>Экспозиция музея:</vt:lpstr>
      <vt:lpstr>Игрушки нашего музея: ПТИЦЫ</vt:lpstr>
      <vt:lpstr>Игрушки нашего музея:</vt:lpstr>
      <vt:lpstr>Игрушки нашего музея:</vt:lpstr>
      <vt:lpstr>Ждем Вас в нашем музее снова!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История елочной игрушки</dc:title>
  <dc:creator>Библиотека_2</dc:creator>
  <cp:lastModifiedBy>Библиотека_2</cp:lastModifiedBy>
  <cp:revision>4</cp:revision>
  <dcterms:created xsi:type="dcterms:W3CDTF">2014-11-10T06:57:36Z</dcterms:created>
  <dcterms:modified xsi:type="dcterms:W3CDTF">2014-11-10T07:28:20Z</dcterms:modified>
</cp:coreProperties>
</file>